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4"/>
  </p:sldMasterIdLst>
  <p:notesMasterIdLst>
    <p:notesMasterId r:id="rId15"/>
  </p:notesMasterIdLst>
  <p:sldIdLst>
    <p:sldId id="291" r:id="rId5"/>
    <p:sldId id="269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</p:sldIdLst>
  <p:sldSz cx="24384000" cy="13716000"/>
  <p:notesSz cx="20104100" cy="11309350"/>
  <p:embeddedFontLst>
    <p:embeddedFont>
      <p:font typeface="Inter" panose="020B0604020202020204" charset="0"/>
      <p:regular r:id="rId16"/>
      <p:bold r:id="rId17"/>
    </p:embeddedFont>
    <p:embeddedFont>
      <p:font typeface="Verdana" panose="020B0604030504040204" pitchFamily="3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Inter Medium" panose="020B0604020202020204" charset="0"/>
      <p:regular r:id="rId26"/>
    </p:embeddedFont>
    <p:embeddedFont>
      <p:font typeface="Inter Black" panose="020B0604020202020204" charset="0"/>
      <p:bold r:id="rId27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3493" userDrawn="1">
          <p15:clr>
            <a:srgbClr val="A4A3A4"/>
          </p15:clr>
        </p15:guide>
        <p15:guide id="2" pos="2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66"/>
    <a:srgbClr val="FFA500"/>
    <a:srgbClr val="AEDE78"/>
    <a:srgbClr val="9EEEBE"/>
    <a:srgbClr val="80B7FF"/>
    <a:srgbClr val="FFCA82"/>
    <a:srgbClr val="D3F2FF"/>
    <a:srgbClr val="8C8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00" autoAdjust="0"/>
    <p:restoredTop sz="96197"/>
  </p:normalViewPr>
  <p:slideViewPr>
    <p:cSldViewPr>
      <p:cViewPr varScale="1">
        <p:scale>
          <a:sx n="39" d="100"/>
          <a:sy n="39" d="100"/>
        </p:scale>
        <p:origin x="948" y="84"/>
      </p:cViewPr>
      <p:guideLst>
        <p:guide orient="horz" pos="3493"/>
        <p:guide pos="2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D2CF2-A822-444B-9167-91A166833C43}" type="datetimeFigureOut">
              <a:rPr lang="pl-PL" smtClean="0"/>
              <a:t>18.01.2025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230EF-EE7A-45A4-870B-3D4ADAF1A40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8820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Przekładk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xmlns="" id="{170C8B53-7693-8F74-4520-911DDD1CDCA8}"/>
              </a:ext>
            </a:extLst>
          </p:cNvPr>
          <p:cNvSpPr/>
          <p:nvPr userDrawn="1"/>
        </p:nvSpPr>
        <p:spPr>
          <a:xfrm>
            <a:off x="0" y="4932000"/>
            <a:ext cx="24382800" cy="8784000"/>
          </a:xfrm>
          <a:prstGeom prst="rect">
            <a:avLst/>
          </a:prstGeom>
          <a:solidFill>
            <a:srgbClr val="D3F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xmlns="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6145200"/>
            <a:ext cx="21849600" cy="3625608"/>
          </a:xfrm>
          <a:prstGeom prst="rect">
            <a:avLst/>
          </a:prstGeom>
        </p:spPr>
        <p:txBody>
          <a:bodyPr/>
          <a:lstStyle>
            <a:lvl1pPr algn="l">
              <a:lnSpc>
                <a:spcPct val="95000"/>
              </a:lnSpc>
              <a:defRPr sz="12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pl-PL" dirty="0"/>
              <a:t>Nowe layouty</a:t>
            </a:r>
            <a:br>
              <a:rPr lang="pl-PL" dirty="0"/>
            </a:br>
            <a:r>
              <a:rPr lang="pl-PL" dirty="0"/>
              <a:t>i strony internetowe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xmlns="" id="{1214BC99-0B4B-E004-1003-20958DE915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10908000"/>
            <a:ext cx="9601200" cy="1503938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460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2pPr>
            <a:lvl3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3pPr>
            <a:lvl4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4pPr>
            <a:lvl5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Imię i Nazwisko, Imię i Nazwisko </a:t>
            </a:r>
            <a:br>
              <a:rPr lang="pl-PL" dirty="0"/>
            </a:br>
            <a:r>
              <a:rPr lang="pl-PL" dirty="0"/>
              <a:t>Miasto, rok</a:t>
            </a:r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xmlns="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" y="1"/>
            <a:ext cx="6087938" cy="4932000"/>
          </a:xfrm>
          <a:prstGeom prst="rect">
            <a:avLst/>
          </a:prstGeom>
        </p:spPr>
      </p:pic>
      <p:pic>
        <p:nvPicPr>
          <p:cNvPr id="2" name="Obraz 1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xmlns="" id="{5EE3757B-B3BC-207A-A497-1AE0ACA597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800" y="0"/>
            <a:ext cx="7739685" cy="37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70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abe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Strona z tabelą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xmlns="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xmlns="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2860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Podtytuł opcjonalny</a:t>
            </a:r>
          </a:p>
        </p:txBody>
      </p:sp>
      <p:sp>
        <p:nvSpPr>
          <p:cNvPr id="5" name="Symbol zastępczy tekstu 12">
            <a:extLst>
              <a:ext uri="{FF2B5EF4-FFF2-40B4-BE49-F238E27FC236}">
                <a16:creationId xmlns:a16="http://schemas.microsoft.com/office/drawing/2014/main" xmlns="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48000" y="11484000"/>
            <a:ext cx="9864000" cy="529751"/>
          </a:xfrm>
          <a:prstGeom prst="rect">
            <a:avLst/>
          </a:prstGeom>
        </p:spPr>
        <p:txBody>
          <a:bodyPr numCol="1" spcCol="540000">
            <a:noAutofit/>
          </a:bodyPr>
          <a:lstStyle>
            <a:lvl1pPr marL="180000" indent="-180000" algn="l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720000" algn="l"/>
              </a:tabLst>
              <a:defRPr sz="20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20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* Odsyłacz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494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Wykres słupk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Wykres kolumnowy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xmlns="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5" name="Symbol zastępczy tekstu 12">
            <a:extLst>
              <a:ext uri="{FF2B5EF4-FFF2-40B4-BE49-F238E27FC236}">
                <a16:creationId xmlns:a16="http://schemas.microsoft.com/office/drawing/2014/main" xmlns="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059400" y="9753600"/>
            <a:ext cx="5063400" cy="2438399"/>
          </a:xfrm>
          <a:prstGeom prst="rect">
            <a:avLst/>
          </a:prstGeom>
        </p:spPr>
        <p:txBody>
          <a:bodyPr numCol="1" spcCol="5400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FontTx/>
              <a:buNone/>
              <a:tabLst>
                <a:tab pos="720000" algn="l"/>
              </a:tabLst>
              <a:defRPr sz="20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20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Źródło: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6358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Wykres_koł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Wykres kołowy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xmlns="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5" name="Symbol zastępczy tekstu 12">
            <a:extLst>
              <a:ext uri="{FF2B5EF4-FFF2-40B4-BE49-F238E27FC236}">
                <a16:creationId xmlns:a16="http://schemas.microsoft.com/office/drawing/2014/main" xmlns="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3424" y="4050000"/>
            <a:ext cx="9220576" cy="1066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FontTx/>
              <a:buNone/>
              <a:tabLst>
                <a:tab pos="720000" algn="l"/>
              </a:tabLst>
              <a:defRPr sz="28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20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Koszt wszystkich projektów (UX, badania, projekty graficzne reklam, informatorów, stron www, treści)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xmlns="" id="{746B8D39-EF5E-F570-FAB1-2375CB811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487400" y="4140000"/>
            <a:ext cx="1743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5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Tytuł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xmlns="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23388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zekładk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xmlns="" id="{170C8B53-7693-8F74-4520-911DDD1CDCA8}"/>
              </a:ext>
            </a:extLst>
          </p:cNvPr>
          <p:cNvSpPr/>
          <p:nvPr userDrawn="1"/>
        </p:nvSpPr>
        <p:spPr>
          <a:xfrm>
            <a:off x="0" y="4932000"/>
            <a:ext cx="24382800" cy="8784000"/>
          </a:xfrm>
          <a:prstGeom prst="rect">
            <a:avLst/>
          </a:prstGeom>
          <a:solidFill>
            <a:srgbClr val="D3F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xmlns="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6145200"/>
            <a:ext cx="21849600" cy="3625608"/>
          </a:xfrm>
          <a:prstGeom prst="rect">
            <a:avLst/>
          </a:prstGeom>
        </p:spPr>
        <p:txBody>
          <a:bodyPr/>
          <a:lstStyle>
            <a:lvl1pPr algn="l">
              <a:lnSpc>
                <a:spcPct val="95000"/>
              </a:lnSpc>
              <a:defRPr sz="12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pl-PL" dirty="0"/>
              <a:t>Nowe layouty</a:t>
            </a:r>
            <a:br>
              <a:rPr lang="pl-PL" dirty="0"/>
            </a:br>
            <a:r>
              <a:rPr lang="pl-PL" dirty="0"/>
              <a:t>i strony internetowe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xmlns="" id="{1214BC99-0B4B-E004-1003-20958DE915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10908000"/>
            <a:ext cx="9601200" cy="1503938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460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2pPr>
            <a:lvl3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3pPr>
            <a:lvl4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4pPr>
            <a:lvl5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Imię i Nazwisko, Imię i Nazwisko </a:t>
            </a:r>
            <a:br>
              <a:rPr lang="pl-PL" dirty="0"/>
            </a:br>
            <a:r>
              <a:rPr lang="pl-PL" dirty="0"/>
              <a:t>Miasto, rok</a:t>
            </a:r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xmlns="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" y="1"/>
            <a:ext cx="6087938" cy="4932000"/>
          </a:xfrm>
          <a:prstGeom prst="rect">
            <a:avLst/>
          </a:prstGeom>
        </p:spPr>
      </p:pic>
      <p:pic>
        <p:nvPicPr>
          <p:cNvPr id="2" name="Obraz 1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xmlns="" id="{5EE3757B-B3BC-207A-A497-1AE0ACA597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800" y="0"/>
            <a:ext cx="7739685" cy="37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6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rona tytułow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xmlns="" id="{170C8B53-7693-8F74-4520-911DDD1CDCA8}"/>
              </a:ext>
            </a:extLst>
          </p:cNvPr>
          <p:cNvSpPr/>
          <p:nvPr userDrawn="1"/>
        </p:nvSpPr>
        <p:spPr>
          <a:xfrm>
            <a:off x="0" y="4931999"/>
            <a:ext cx="24382800" cy="878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xmlns="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4400" y="6498000"/>
            <a:ext cx="12954000" cy="2923877"/>
          </a:xfrm>
          <a:prstGeom prst="rect">
            <a:avLst/>
          </a:prstGeom>
        </p:spPr>
        <p:txBody>
          <a:bodyPr/>
          <a:lstStyle>
            <a:lvl1pPr algn="l">
              <a:lnSpc>
                <a:spcPct val="95000"/>
              </a:lnSpc>
              <a:defRPr sz="10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 dirty="0"/>
              <a:t>Personal </a:t>
            </a:r>
            <a:r>
              <a:rPr lang="pl-PL" dirty="0" err="1"/>
              <a:t>Branding</a:t>
            </a:r>
            <a:r>
              <a:rPr lang="pl-PL" dirty="0"/>
              <a:t>,</a:t>
            </a:r>
            <a:br>
              <a:rPr lang="pl-PL" dirty="0"/>
            </a:br>
            <a:r>
              <a:rPr lang="pl-PL" dirty="0"/>
              <a:t>kiedy, jak i gdzie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xmlns="" id="{1214BC99-0B4B-E004-1003-20958DE915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10908000"/>
            <a:ext cx="9601200" cy="1503938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1pPr>
            <a:lvl2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2pPr>
            <a:lvl3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3pPr>
            <a:lvl4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4pPr>
            <a:lvl5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Imię i Nazwisko, Imię i Nazwisko </a:t>
            </a:r>
            <a:br>
              <a:rPr lang="pl-PL" dirty="0"/>
            </a:br>
            <a:r>
              <a:rPr lang="pl-PL" dirty="0"/>
              <a:t>Miasto, rok</a:t>
            </a:r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xmlns="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" y="1"/>
            <a:ext cx="6087938" cy="4932000"/>
          </a:xfrm>
          <a:prstGeom prst="rect">
            <a:avLst/>
          </a:prstGeom>
        </p:spPr>
      </p:pic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xmlns="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750716" y="4932000"/>
            <a:ext cx="9633284" cy="8784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  <p:pic>
        <p:nvPicPr>
          <p:cNvPr id="2" name="Obraz 1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xmlns="" id="{8B8EAFF3-948E-D875-76F6-3C5018C007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800" y="0"/>
            <a:ext cx="7739685" cy="37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81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7-Spis treśc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Spis treści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xmlns="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xmlns="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3328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Podtytuł opcjonalny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xmlns="" id="{0FCD88CD-B185-DA18-F703-3B57ACD8E0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4211999"/>
            <a:ext cx="21904325" cy="8244069"/>
          </a:xfrm>
          <a:prstGeom prst="rect">
            <a:avLst/>
          </a:prstGeom>
        </p:spPr>
        <p:txBody>
          <a:bodyPr lIns="0" tIns="0" rIns="0" bIns="0" numCol="2" spcCol="540000">
            <a:noAutofit/>
          </a:bodyPr>
          <a:lstStyle>
            <a:lvl1pPr marL="742950" indent="-742950" algn="l">
              <a:lnSpc>
                <a:spcPct val="115000"/>
              </a:lnSpc>
              <a:spcBef>
                <a:spcPts val="5000"/>
              </a:spcBef>
              <a:buFont typeface="+mj-lt"/>
              <a:buAutoNum type="arabicPeriod"/>
              <a:tabLst>
                <a:tab pos="720000" algn="l"/>
              </a:tabLst>
              <a:defRPr sz="3600">
                <a:solidFill>
                  <a:schemeClr val="tx1"/>
                </a:solidFill>
                <a:latin typeface="+mj-lt"/>
              </a:defRPr>
            </a:lvl1pPr>
            <a:lvl2pPr marL="1944000" indent="-1224000" algn="l">
              <a:lnSpc>
                <a:spcPct val="115000"/>
              </a:lnSpc>
              <a:tabLst>
                <a:tab pos="1944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1944000" indent="-122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1944000" indent="-122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1944000" indent="-122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383813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zekładk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xmlns="" id="{170C8B53-7693-8F74-4520-911DDD1CDCA8}"/>
              </a:ext>
            </a:extLst>
          </p:cNvPr>
          <p:cNvSpPr/>
          <p:nvPr userDrawn="1"/>
        </p:nvSpPr>
        <p:spPr>
          <a:xfrm>
            <a:off x="0" y="0"/>
            <a:ext cx="16383000" cy="1371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xmlns="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3100" y="4896000"/>
            <a:ext cx="12954000" cy="3508653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95000"/>
              </a:lnSpc>
              <a:defRPr sz="1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 dirty="0"/>
              <a:t>Wstaw </a:t>
            </a:r>
            <a:br>
              <a:rPr lang="pl-PL" dirty="0"/>
            </a:br>
            <a:r>
              <a:rPr lang="pl-PL" dirty="0"/>
              <a:t>tytuł</a:t>
            </a:r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xmlns="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83000" y="0"/>
            <a:ext cx="7981950" cy="13716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</p:spTree>
    <p:extLst>
      <p:ext uri="{BB962C8B-B14F-4D97-AF65-F5344CB8AC3E}">
        <p14:creationId xmlns:p14="http://schemas.microsoft.com/office/powerpoint/2010/main" val="2954472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wie kolumny tekst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Dwie kolumny tekstu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xmlns="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xmlns="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2860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Z wyróżnionym tekstem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xmlns="" id="{0FCD88CD-B185-DA18-F703-3B57ACD8E0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4032000"/>
            <a:ext cx="106560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l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</a:defRPr>
            </a:lvl1pPr>
            <a:lvl2pPr marL="572400" indent="-571500" algn="l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5" name="Symbol zastępczy tekstu 12">
            <a:extLst>
              <a:ext uri="{FF2B5EF4-FFF2-40B4-BE49-F238E27FC236}">
                <a16:creationId xmlns:a16="http://schemas.microsoft.com/office/drawing/2014/main" xmlns="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66800" y="4032000"/>
            <a:ext cx="10656000" cy="7543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l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</a:defRPr>
            </a:lvl1pPr>
            <a:lvl2pPr marL="572400" indent="-571500" algn="l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 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xmlns="" id="{BB0FCE05-85CB-435E-B9A8-E94C720C83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0" y="9144000"/>
            <a:ext cx="8077200" cy="2438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1pPr>
            <a:lvl2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2pPr>
            <a:lvl3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3pPr>
            <a:lvl4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4pPr>
            <a:lvl5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pl-PL" dirty="0"/>
              <a:t>Wstaw tekst</a:t>
            </a:r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xmlns="" id="{CE0AE354-4B88-389C-B175-517C5CAA56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48653" y="8854888"/>
            <a:ext cx="1763569" cy="1432112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Wstaw piktogram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62278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rzekładk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xmlns="" id="{170C8B53-7693-8F74-4520-911DDD1CDCA8}"/>
              </a:ext>
            </a:extLst>
          </p:cNvPr>
          <p:cNvSpPr/>
          <p:nvPr userDrawn="1"/>
        </p:nvSpPr>
        <p:spPr>
          <a:xfrm>
            <a:off x="8002800" y="0"/>
            <a:ext cx="16383000" cy="1371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xmlns="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2000" y="1476000"/>
            <a:ext cx="12978096" cy="2954655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 dirty="0"/>
              <a:t>Tytuł </a:t>
            </a:r>
            <a:br>
              <a:rPr lang="pl-PL" dirty="0"/>
            </a:br>
            <a:r>
              <a:rPr lang="pl-PL" dirty="0"/>
              <a:t>dwuwierszowy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xmlns="" id="{1214BC99-0B4B-E004-1003-20958DE915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6000" y="4752000"/>
            <a:ext cx="10284600" cy="2838213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1pPr>
            <a:lvl2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2pPr>
            <a:lvl3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3pPr>
            <a:lvl4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4pPr>
            <a:lvl5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Podtytuł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02994B2C-BC3C-E3EF-F67F-01B03F742129}"/>
              </a:ext>
            </a:extLst>
          </p:cNvPr>
          <p:cNvGrpSpPr/>
          <p:nvPr userDrawn="1"/>
        </p:nvGrpSpPr>
        <p:grpSpPr>
          <a:xfrm>
            <a:off x="9972000" y="5252978"/>
            <a:ext cx="12795166" cy="6477364"/>
            <a:chOff x="9972000" y="5252978"/>
            <a:chExt cx="12795166" cy="6477364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16F245F4-7A0E-64DB-375A-CB815842F0F1}"/>
                </a:ext>
              </a:extLst>
            </p:cNvPr>
            <p:cNvSpPr/>
            <p:nvPr/>
          </p:nvSpPr>
          <p:spPr>
            <a:xfrm>
              <a:off x="20198888" y="7118316"/>
              <a:ext cx="1107258" cy="4612026"/>
            </a:xfrm>
            <a:custGeom>
              <a:avLst/>
              <a:gdLst>
                <a:gd name="connsiteX0" fmla="*/ 0 w 1107258"/>
                <a:gd name="connsiteY0" fmla="*/ 0 h 4612026"/>
                <a:gd name="connsiteX1" fmla="*/ 1107259 w 1107258"/>
                <a:gd name="connsiteY1" fmla="*/ 0 h 4612026"/>
                <a:gd name="connsiteX2" fmla="*/ 1107259 w 1107258"/>
                <a:gd name="connsiteY2" fmla="*/ 4612027 h 4612026"/>
                <a:gd name="connsiteX3" fmla="*/ 0 w 1107258"/>
                <a:gd name="connsiteY3" fmla="*/ 4612027 h 461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4612026">
                  <a:moveTo>
                    <a:pt x="0" y="0"/>
                  </a:moveTo>
                  <a:lnTo>
                    <a:pt x="1107259" y="0"/>
                  </a:lnTo>
                  <a:lnTo>
                    <a:pt x="1107259" y="4612027"/>
                  </a:lnTo>
                  <a:lnTo>
                    <a:pt x="0" y="4612027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279D1BC8-6ED0-5730-6D72-A954358AC78B}"/>
                </a:ext>
              </a:extLst>
            </p:cNvPr>
            <p:cNvSpPr/>
            <p:nvPr/>
          </p:nvSpPr>
          <p:spPr>
            <a:xfrm>
              <a:off x="18737868" y="9134812"/>
              <a:ext cx="1107258" cy="2595530"/>
            </a:xfrm>
            <a:custGeom>
              <a:avLst/>
              <a:gdLst>
                <a:gd name="connsiteX0" fmla="*/ 0 w 1107258"/>
                <a:gd name="connsiteY0" fmla="*/ 0 h 2595530"/>
                <a:gd name="connsiteX1" fmla="*/ 1107258 w 1107258"/>
                <a:gd name="connsiteY1" fmla="*/ 0 h 2595530"/>
                <a:gd name="connsiteX2" fmla="*/ 1107258 w 1107258"/>
                <a:gd name="connsiteY2" fmla="*/ 2595530 h 2595530"/>
                <a:gd name="connsiteX3" fmla="*/ 0 w 1107258"/>
                <a:gd name="connsiteY3" fmla="*/ 2595530 h 259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2595530">
                  <a:moveTo>
                    <a:pt x="0" y="0"/>
                  </a:moveTo>
                  <a:lnTo>
                    <a:pt x="1107258" y="0"/>
                  </a:lnTo>
                  <a:lnTo>
                    <a:pt x="1107258" y="2595530"/>
                  </a:lnTo>
                  <a:lnTo>
                    <a:pt x="0" y="2595530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EE057355-8654-C2B2-CC68-80CB9F5849BA}"/>
                </a:ext>
              </a:extLst>
            </p:cNvPr>
            <p:cNvSpPr/>
            <p:nvPr/>
          </p:nvSpPr>
          <p:spPr>
            <a:xfrm>
              <a:off x="17276974" y="9750904"/>
              <a:ext cx="1107258" cy="1979438"/>
            </a:xfrm>
            <a:custGeom>
              <a:avLst/>
              <a:gdLst>
                <a:gd name="connsiteX0" fmla="*/ 0 w 1107258"/>
                <a:gd name="connsiteY0" fmla="*/ 0 h 1979438"/>
                <a:gd name="connsiteX1" fmla="*/ 1107259 w 1107258"/>
                <a:gd name="connsiteY1" fmla="*/ 0 h 1979438"/>
                <a:gd name="connsiteX2" fmla="*/ 1107259 w 1107258"/>
                <a:gd name="connsiteY2" fmla="*/ 1979439 h 1979438"/>
                <a:gd name="connsiteX3" fmla="*/ 0 w 1107258"/>
                <a:gd name="connsiteY3" fmla="*/ 1979439 h 197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1979438">
                  <a:moveTo>
                    <a:pt x="0" y="0"/>
                  </a:moveTo>
                  <a:lnTo>
                    <a:pt x="1107259" y="0"/>
                  </a:lnTo>
                  <a:lnTo>
                    <a:pt x="1107259" y="1979439"/>
                  </a:lnTo>
                  <a:lnTo>
                    <a:pt x="0" y="1979439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5A35BE68-AD0A-4FD8-1697-5590189C1A85}"/>
                </a:ext>
              </a:extLst>
            </p:cNvPr>
            <p:cNvSpPr/>
            <p:nvPr/>
          </p:nvSpPr>
          <p:spPr>
            <a:xfrm>
              <a:off x="15815954" y="10559667"/>
              <a:ext cx="1107258" cy="1170675"/>
            </a:xfrm>
            <a:custGeom>
              <a:avLst/>
              <a:gdLst>
                <a:gd name="connsiteX0" fmla="*/ 0 w 1107258"/>
                <a:gd name="connsiteY0" fmla="*/ 0 h 1170675"/>
                <a:gd name="connsiteX1" fmla="*/ 1107258 w 1107258"/>
                <a:gd name="connsiteY1" fmla="*/ 0 h 1170675"/>
                <a:gd name="connsiteX2" fmla="*/ 1107258 w 1107258"/>
                <a:gd name="connsiteY2" fmla="*/ 1170676 h 1170675"/>
                <a:gd name="connsiteX3" fmla="*/ 0 w 1107258"/>
                <a:gd name="connsiteY3" fmla="*/ 1170676 h 1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1170675">
                  <a:moveTo>
                    <a:pt x="0" y="0"/>
                  </a:moveTo>
                  <a:lnTo>
                    <a:pt x="1107258" y="0"/>
                  </a:lnTo>
                  <a:lnTo>
                    <a:pt x="1107258" y="1170676"/>
                  </a:lnTo>
                  <a:lnTo>
                    <a:pt x="0" y="1170676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D6E55B88-A3E8-2E8A-29CB-B1B50ECE1B34}"/>
                </a:ext>
              </a:extLst>
            </p:cNvPr>
            <p:cNvSpPr/>
            <p:nvPr/>
          </p:nvSpPr>
          <p:spPr>
            <a:xfrm>
              <a:off x="14354934" y="11086490"/>
              <a:ext cx="1107258" cy="643852"/>
            </a:xfrm>
            <a:custGeom>
              <a:avLst/>
              <a:gdLst>
                <a:gd name="connsiteX0" fmla="*/ 0 w 1107258"/>
                <a:gd name="connsiteY0" fmla="*/ 0 h 643852"/>
                <a:gd name="connsiteX1" fmla="*/ 1107258 w 1107258"/>
                <a:gd name="connsiteY1" fmla="*/ 0 h 643852"/>
                <a:gd name="connsiteX2" fmla="*/ 1107258 w 1107258"/>
                <a:gd name="connsiteY2" fmla="*/ 643852 h 643852"/>
                <a:gd name="connsiteX3" fmla="*/ 0 w 1107258"/>
                <a:gd name="connsiteY3" fmla="*/ 643852 h 64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643852">
                  <a:moveTo>
                    <a:pt x="0" y="0"/>
                  </a:moveTo>
                  <a:lnTo>
                    <a:pt x="1107258" y="0"/>
                  </a:lnTo>
                  <a:lnTo>
                    <a:pt x="1107258" y="643852"/>
                  </a:lnTo>
                  <a:lnTo>
                    <a:pt x="0" y="643852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F658E9AC-4BB3-B2D0-FCF5-A936CA3D7B94}"/>
                </a:ext>
              </a:extLst>
            </p:cNvPr>
            <p:cNvSpPr/>
            <p:nvPr/>
          </p:nvSpPr>
          <p:spPr>
            <a:xfrm>
              <a:off x="12893913" y="11311253"/>
              <a:ext cx="1107258" cy="419089"/>
            </a:xfrm>
            <a:custGeom>
              <a:avLst/>
              <a:gdLst>
                <a:gd name="connsiteX0" fmla="*/ 0 w 1107258"/>
                <a:gd name="connsiteY0" fmla="*/ 0 h 419089"/>
                <a:gd name="connsiteX1" fmla="*/ 1107258 w 1107258"/>
                <a:gd name="connsiteY1" fmla="*/ 0 h 419089"/>
                <a:gd name="connsiteX2" fmla="*/ 1107258 w 1107258"/>
                <a:gd name="connsiteY2" fmla="*/ 419090 h 419089"/>
                <a:gd name="connsiteX3" fmla="*/ 0 w 1107258"/>
                <a:gd name="connsiteY3" fmla="*/ 419090 h 41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419089">
                  <a:moveTo>
                    <a:pt x="0" y="0"/>
                  </a:moveTo>
                  <a:lnTo>
                    <a:pt x="1107258" y="0"/>
                  </a:lnTo>
                  <a:lnTo>
                    <a:pt x="1107258" y="419090"/>
                  </a:lnTo>
                  <a:lnTo>
                    <a:pt x="0" y="419090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A61B527C-5A41-4F48-F2EA-FB9A6EC1895D}"/>
                </a:ext>
              </a:extLst>
            </p:cNvPr>
            <p:cNvSpPr/>
            <p:nvPr/>
          </p:nvSpPr>
          <p:spPr>
            <a:xfrm>
              <a:off x="11433020" y="11442035"/>
              <a:ext cx="1107258" cy="288307"/>
            </a:xfrm>
            <a:custGeom>
              <a:avLst/>
              <a:gdLst>
                <a:gd name="connsiteX0" fmla="*/ 0 w 1107258"/>
                <a:gd name="connsiteY0" fmla="*/ 0 h 288307"/>
                <a:gd name="connsiteX1" fmla="*/ 1107258 w 1107258"/>
                <a:gd name="connsiteY1" fmla="*/ 0 h 288307"/>
                <a:gd name="connsiteX2" fmla="*/ 1107258 w 1107258"/>
                <a:gd name="connsiteY2" fmla="*/ 288308 h 288307"/>
                <a:gd name="connsiteX3" fmla="*/ 0 w 1107258"/>
                <a:gd name="connsiteY3" fmla="*/ 288308 h 28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288307">
                  <a:moveTo>
                    <a:pt x="0" y="0"/>
                  </a:moveTo>
                  <a:lnTo>
                    <a:pt x="1107258" y="0"/>
                  </a:lnTo>
                  <a:lnTo>
                    <a:pt x="1107258" y="288308"/>
                  </a:lnTo>
                  <a:lnTo>
                    <a:pt x="0" y="288308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11BF8B6F-7C99-CC53-3C8D-38CA10F2304F}"/>
                </a:ext>
              </a:extLst>
            </p:cNvPr>
            <p:cNvSpPr/>
            <p:nvPr/>
          </p:nvSpPr>
          <p:spPr>
            <a:xfrm>
              <a:off x="9972000" y="11520861"/>
              <a:ext cx="1107258" cy="209481"/>
            </a:xfrm>
            <a:custGeom>
              <a:avLst/>
              <a:gdLst>
                <a:gd name="connsiteX0" fmla="*/ 0 w 1107258"/>
                <a:gd name="connsiteY0" fmla="*/ 0 h 209481"/>
                <a:gd name="connsiteX1" fmla="*/ 1107258 w 1107258"/>
                <a:gd name="connsiteY1" fmla="*/ 0 h 209481"/>
                <a:gd name="connsiteX2" fmla="*/ 1107258 w 1107258"/>
                <a:gd name="connsiteY2" fmla="*/ 209482 h 209481"/>
                <a:gd name="connsiteX3" fmla="*/ 0 w 1107258"/>
                <a:gd name="connsiteY3" fmla="*/ 209482 h 20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209481">
                  <a:moveTo>
                    <a:pt x="0" y="0"/>
                  </a:moveTo>
                  <a:lnTo>
                    <a:pt x="1107258" y="0"/>
                  </a:lnTo>
                  <a:lnTo>
                    <a:pt x="1107258" y="209482"/>
                  </a:lnTo>
                  <a:lnTo>
                    <a:pt x="0" y="209482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4F667381-1C63-5712-4608-17F57388D915}"/>
                </a:ext>
              </a:extLst>
            </p:cNvPr>
            <p:cNvSpPr/>
            <p:nvPr/>
          </p:nvSpPr>
          <p:spPr>
            <a:xfrm>
              <a:off x="21659908" y="5252978"/>
              <a:ext cx="1107258" cy="6477364"/>
            </a:xfrm>
            <a:custGeom>
              <a:avLst/>
              <a:gdLst>
                <a:gd name="connsiteX0" fmla="*/ 0 w 1107258"/>
                <a:gd name="connsiteY0" fmla="*/ 0 h 6477364"/>
                <a:gd name="connsiteX1" fmla="*/ 1107258 w 1107258"/>
                <a:gd name="connsiteY1" fmla="*/ 0 h 6477364"/>
                <a:gd name="connsiteX2" fmla="*/ 1107258 w 1107258"/>
                <a:gd name="connsiteY2" fmla="*/ 6477365 h 6477364"/>
                <a:gd name="connsiteX3" fmla="*/ 0 w 1107258"/>
                <a:gd name="connsiteY3" fmla="*/ 6477365 h 647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6477364">
                  <a:moveTo>
                    <a:pt x="0" y="0"/>
                  </a:moveTo>
                  <a:lnTo>
                    <a:pt x="1107258" y="0"/>
                  </a:lnTo>
                  <a:lnTo>
                    <a:pt x="1107258" y="6477365"/>
                  </a:lnTo>
                  <a:lnTo>
                    <a:pt x="0" y="6477365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pic>
        <p:nvPicPr>
          <p:cNvPr id="8" name="Grafika 7">
            <a:extLst>
              <a:ext uri="{FF2B5EF4-FFF2-40B4-BE49-F238E27FC236}">
                <a16:creationId xmlns:a16="http://schemas.microsoft.com/office/drawing/2014/main" xmlns="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8001000" cy="6481823"/>
          </a:xfrm>
          <a:prstGeom prst="rect">
            <a:avLst/>
          </a:prstGeom>
        </p:spPr>
      </p:pic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xmlns="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6481763"/>
            <a:ext cx="8001000" cy="72342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</p:spTree>
    <p:extLst>
      <p:ext uri="{BB962C8B-B14F-4D97-AF65-F5344CB8AC3E}">
        <p14:creationId xmlns:p14="http://schemas.microsoft.com/office/powerpoint/2010/main" val="1376509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rona tytułow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xmlns="" id="{170C8B53-7693-8F74-4520-911DDD1CDCA8}"/>
              </a:ext>
            </a:extLst>
          </p:cNvPr>
          <p:cNvSpPr/>
          <p:nvPr userDrawn="1"/>
        </p:nvSpPr>
        <p:spPr>
          <a:xfrm>
            <a:off x="0" y="4931999"/>
            <a:ext cx="24382800" cy="878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xmlns="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4400" y="6498000"/>
            <a:ext cx="12954000" cy="2923877"/>
          </a:xfrm>
          <a:prstGeom prst="rect">
            <a:avLst/>
          </a:prstGeom>
        </p:spPr>
        <p:txBody>
          <a:bodyPr/>
          <a:lstStyle>
            <a:lvl1pPr algn="l">
              <a:lnSpc>
                <a:spcPct val="95000"/>
              </a:lnSpc>
              <a:defRPr sz="10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 dirty="0"/>
              <a:t>Personal </a:t>
            </a:r>
            <a:r>
              <a:rPr lang="pl-PL" dirty="0" err="1"/>
              <a:t>Branding</a:t>
            </a:r>
            <a:r>
              <a:rPr lang="pl-PL" dirty="0"/>
              <a:t>,</a:t>
            </a:r>
            <a:br>
              <a:rPr lang="pl-PL" dirty="0"/>
            </a:br>
            <a:r>
              <a:rPr lang="pl-PL" dirty="0"/>
              <a:t>kiedy, jak i gdzie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xmlns="" id="{1214BC99-0B4B-E004-1003-20958DE915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10908000"/>
            <a:ext cx="9601200" cy="1503938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1pPr>
            <a:lvl2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2pPr>
            <a:lvl3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3pPr>
            <a:lvl4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4pPr>
            <a:lvl5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Imię i Nazwisko, Imię i Nazwisko </a:t>
            </a:r>
            <a:br>
              <a:rPr lang="pl-PL" dirty="0"/>
            </a:br>
            <a:r>
              <a:rPr lang="pl-PL" dirty="0"/>
              <a:t>Miasto, rok</a:t>
            </a:r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xmlns="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" y="1"/>
            <a:ext cx="6087938" cy="4932000"/>
          </a:xfrm>
          <a:prstGeom prst="rect">
            <a:avLst/>
          </a:prstGeom>
        </p:spPr>
      </p:pic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xmlns="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750716" y="4932000"/>
            <a:ext cx="9633284" cy="8784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  <p:pic>
        <p:nvPicPr>
          <p:cNvPr id="2" name="Obraz 1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xmlns="" id="{8B8EAFF3-948E-D875-76F6-3C5018C007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800" y="0"/>
            <a:ext cx="7739685" cy="37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50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ajd-Cy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xmlns="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8001000" cy="6481823"/>
          </a:xfrm>
          <a:prstGeom prst="rect">
            <a:avLst/>
          </a:prstGeom>
        </p:spPr>
      </p:pic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xmlns="" id="{D97B4AE7-3D07-5A0E-2491-6B1A678E1BF4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6481763"/>
            <a:ext cx="8001000" cy="72342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xmlns="" id="{E6401B9B-993B-5052-B6AD-655AFD790B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75913" y="3733800"/>
            <a:ext cx="11556000" cy="575151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14000">
                <a:solidFill>
                  <a:schemeClr val="tx2"/>
                </a:solidFill>
                <a:latin typeface="+mj-lt"/>
              </a:defRPr>
            </a:lvl1pPr>
            <a:lvl2pPr marL="0" algn="l">
              <a:defRPr sz="1000">
                <a:latin typeface="+mj-lt"/>
              </a:defRPr>
            </a:lvl2pPr>
            <a:lvl3pPr marL="0" algn="l">
              <a:defRPr sz="1000">
                <a:latin typeface="+mj-lt"/>
              </a:defRPr>
            </a:lvl3pPr>
            <a:lvl4pPr marL="0" algn="l">
              <a:defRPr sz="1000">
                <a:latin typeface="+mj-lt"/>
              </a:defRPr>
            </a:lvl4pPr>
            <a:lvl5pPr marL="0" algn="l">
              <a:defRPr sz="1000">
                <a:latin typeface="+mj-lt"/>
              </a:defRPr>
            </a:lvl5pPr>
          </a:lstStyle>
          <a:p>
            <a:pPr lvl="0"/>
            <a:r>
              <a:rPr lang="pl-PL" dirty="0"/>
              <a:t>Cytat </a:t>
            </a:r>
            <a:br>
              <a:rPr lang="pl-PL" dirty="0"/>
            </a:br>
            <a:r>
              <a:rPr lang="pl-PL" dirty="0"/>
              <a:t>dwa wiersze</a:t>
            </a:r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xmlns="" id="{027B0055-3468-31B9-20F2-D834B5AEE4B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0476000" y="2160000"/>
            <a:ext cx="1746000" cy="14184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pl-PL" dirty="0"/>
              <a:t>Cudzysłów</a:t>
            </a:r>
          </a:p>
        </p:txBody>
      </p:sp>
      <p:sp>
        <p:nvSpPr>
          <p:cNvPr id="7" name="Symbol zastępczy obrazu 5">
            <a:extLst>
              <a:ext uri="{FF2B5EF4-FFF2-40B4-BE49-F238E27FC236}">
                <a16:creationId xmlns:a16="http://schemas.microsoft.com/office/drawing/2014/main" xmlns="" id="{900EDD9E-4D14-62C1-1D22-3299004773D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347200" y="9486000"/>
            <a:ext cx="1746000" cy="14184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pl-PL" dirty="0"/>
              <a:t>Cudzysłów</a:t>
            </a:r>
          </a:p>
        </p:txBody>
      </p:sp>
    </p:spTree>
    <p:extLst>
      <p:ext uri="{BB962C8B-B14F-4D97-AF65-F5344CB8AC3E}">
        <p14:creationId xmlns:p14="http://schemas.microsoft.com/office/powerpoint/2010/main" val="218829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Zdjęcie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xmlns="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3200" y="3762000"/>
            <a:ext cx="10700520" cy="2806922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5000"/>
              </a:lnSpc>
              <a:defRPr sz="9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pl-PL" dirty="0"/>
              <a:t>Wstaw </a:t>
            </a:r>
            <a:br>
              <a:rPr lang="pl-PL" dirty="0"/>
            </a:br>
            <a:r>
              <a:rPr lang="pl-PL" dirty="0"/>
              <a:t>tytuł</a:t>
            </a:r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xmlns="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0744200" cy="13716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xmlns="" id="{089474B1-6AA2-75A0-2542-1CA3AE94D2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0772000" y="12801600"/>
            <a:ext cx="2349120" cy="430887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xmlns="" id="{83B865E1-FEE8-5EC7-CACC-0E60D68E09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30000" y="6886800"/>
            <a:ext cx="10699750" cy="579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2pPr>
            <a:lvl3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Wstaw tekst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78787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lajd z ikon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Zastosowanie ikon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xmlns="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xmlns="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2860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Podtytuł opcjonalny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xmlns="" id="{0FCD88CD-B185-DA18-F703-3B57ACD8E0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6400" y="8856000"/>
            <a:ext cx="54864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tabLst>
                <a:tab pos="720000" algn="l"/>
              </a:tabLst>
              <a:defRPr sz="52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3pPr>
            <a:lvl4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xmlns="" id="{CE0AE354-4B88-389C-B175-517C5CAA56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24665" y="4598072"/>
            <a:ext cx="3456000" cy="3456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Wstaw piktogram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tekstu 12">
            <a:extLst>
              <a:ext uri="{FF2B5EF4-FFF2-40B4-BE49-F238E27FC236}">
                <a16:creationId xmlns:a16="http://schemas.microsoft.com/office/drawing/2014/main" xmlns="" id="{9E871370-C21C-6F48-7584-ADE9D36D5F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8000" y="8856000"/>
            <a:ext cx="54864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tabLst>
                <a:tab pos="720000" algn="l"/>
              </a:tabLst>
              <a:defRPr sz="52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3pPr>
            <a:lvl4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6" name="Symbol zastępczy tekstu 12">
            <a:extLst>
              <a:ext uri="{FF2B5EF4-FFF2-40B4-BE49-F238E27FC236}">
                <a16:creationId xmlns:a16="http://schemas.microsoft.com/office/drawing/2014/main" xmlns="" id="{75A893C0-BDB7-0AC0-27E7-91ABAF16F1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100000" y="8856000"/>
            <a:ext cx="54864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tabLst>
                <a:tab pos="720000" algn="l"/>
              </a:tabLst>
              <a:defRPr sz="52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3pPr>
            <a:lvl4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7" name="Symbol zastępczy obrazu 6">
            <a:extLst>
              <a:ext uri="{FF2B5EF4-FFF2-40B4-BE49-F238E27FC236}">
                <a16:creationId xmlns:a16="http://schemas.microsoft.com/office/drawing/2014/main" xmlns="" id="{69F836FA-ACAA-67B9-3DD1-585B30FDCDD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0403800" y="4597400"/>
            <a:ext cx="3471863" cy="3479800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Wstaw piktogram</a:t>
            </a:r>
          </a:p>
        </p:txBody>
      </p:sp>
      <p:sp>
        <p:nvSpPr>
          <p:cNvPr id="16" name="Symbol zastępczy obrazu 9">
            <a:extLst>
              <a:ext uri="{FF2B5EF4-FFF2-40B4-BE49-F238E27FC236}">
                <a16:creationId xmlns:a16="http://schemas.microsoft.com/office/drawing/2014/main" xmlns="" id="{37653B51-E6BF-0397-894E-A4C643B1EC7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483200" y="4598072"/>
            <a:ext cx="3456000" cy="3456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Wstaw piktogram</a:t>
            </a:r>
          </a:p>
        </p:txBody>
      </p:sp>
      <p:sp>
        <p:nvSpPr>
          <p:cNvPr id="17" name="Symbol zastępczy obrazu 9">
            <a:extLst>
              <a:ext uri="{FF2B5EF4-FFF2-40B4-BE49-F238E27FC236}">
                <a16:creationId xmlns:a16="http://schemas.microsoft.com/office/drawing/2014/main" xmlns="" id="{BA5D8DB8-7B4B-D3F2-7E6E-0B1C7CE3A4E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8115200" y="4598072"/>
            <a:ext cx="3456000" cy="3456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Wstaw piktogram</a:t>
            </a:r>
          </a:p>
        </p:txBody>
      </p:sp>
    </p:spTree>
    <p:extLst>
      <p:ext uri="{BB962C8B-B14F-4D97-AF65-F5344CB8AC3E}">
        <p14:creationId xmlns:p14="http://schemas.microsoft.com/office/powerpoint/2010/main" val="63534780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abe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Strona z tabelą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xmlns="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xmlns="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2860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Podtytuł opcjonalny</a:t>
            </a:r>
          </a:p>
        </p:txBody>
      </p:sp>
      <p:sp>
        <p:nvSpPr>
          <p:cNvPr id="5" name="Symbol zastępczy tekstu 12">
            <a:extLst>
              <a:ext uri="{FF2B5EF4-FFF2-40B4-BE49-F238E27FC236}">
                <a16:creationId xmlns:a16="http://schemas.microsoft.com/office/drawing/2014/main" xmlns="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48000" y="11484000"/>
            <a:ext cx="9864000" cy="529751"/>
          </a:xfrm>
          <a:prstGeom prst="rect">
            <a:avLst/>
          </a:prstGeom>
        </p:spPr>
        <p:txBody>
          <a:bodyPr numCol="1" spcCol="540000">
            <a:noAutofit/>
          </a:bodyPr>
          <a:lstStyle>
            <a:lvl1pPr marL="180000" indent="-180000" algn="l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720000" algn="l"/>
              </a:tabLst>
              <a:defRPr sz="20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20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* Odsyłacz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86615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Wykres słupk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Wykres kolumnowy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xmlns="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5" name="Symbol zastępczy tekstu 12">
            <a:extLst>
              <a:ext uri="{FF2B5EF4-FFF2-40B4-BE49-F238E27FC236}">
                <a16:creationId xmlns:a16="http://schemas.microsoft.com/office/drawing/2014/main" xmlns="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059400" y="9753600"/>
            <a:ext cx="5063400" cy="2438399"/>
          </a:xfrm>
          <a:prstGeom prst="rect">
            <a:avLst/>
          </a:prstGeom>
        </p:spPr>
        <p:txBody>
          <a:bodyPr numCol="1" spcCol="5400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FontTx/>
              <a:buNone/>
              <a:tabLst>
                <a:tab pos="720000" algn="l"/>
              </a:tabLst>
              <a:defRPr sz="20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20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Źródło: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39148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Wykres_koł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Wykres kołowy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xmlns="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5" name="Symbol zastępczy tekstu 12">
            <a:extLst>
              <a:ext uri="{FF2B5EF4-FFF2-40B4-BE49-F238E27FC236}">
                <a16:creationId xmlns:a16="http://schemas.microsoft.com/office/drawing/2014/main" xmlns="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3424" y="4050000"/>
            <a:ext cx="9220576" cy="1066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FontTx/>
              <a:buNone/>
              <a:tabLst>
                <a:tab pos="720000" algn="l"/>
              </a:tabLst>
              <a:defRPr sz="28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20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Koszt wszystkich projektów (UX, badania, projekty graficzne reklam, informatorów, stron www, treści)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xmlns="" id="{746B8D39-EF5E-F570-FAB1-2375CB811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487400" y="4140000"/>
            <a:ext cx="1743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4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Pus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Tytuł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xmlns="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781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-Spis treśc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Spis treści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xmlns="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xmlns="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3328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Podtytuł opcjonalny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xmlns="" id="{0FCD88CD-B185-DA18-F703-3B57ACD8E0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4211999"/>
            <a:ext cx="21904325" cy="8244069"/>
          </a:xfrm>
          <a:prstGeom prst="rect">
            <a:avLst/>
          </a:prstGeom>
        </p:spPr>
        <p:txBody>
          <a:bodyPr lIns="0" tIns="0" rIns="0" bIns="0" numCol="2" spcCol="540000">
            <a:noAutofit/>
          </a:bodyPr>
          <a:lstStyle>
            <a:lvl1pPr marL="742950" indent="-742950" algn="l">
              <a:lnSpc>
                <a:spcPct val="115000"/>
              </a:lnSpc>
              <a:spcBef>
                <a:spcPts val="5000"/>
              </a:spcBef>
              <a:buFont typeface="+mj-lt"/>
              <a:buAutoNum type="arabicPeriod"/>
              <a:tabLst>
                <a:tab pos="720000" algn="l"/>
              </a:tabLst>
              <a:defRPr sz="3600">
                <a:solidFill>
                  <a:schemeClr val="tx1"/>
                </a:solidFill>
                <a:latin typeface="+mj-lt"/>
              </a:defRPr>
            </a:lvl1pPr>
            <a:lvl2pPr marL="1944000" indent="-1224000" algn="l">
              <a:lnSpc>
                <a:spcPct val="115000"/>
              </a:lnSpc>
              <a:tabLst>
                <a:tab pos="1944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1944000" indent="-122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1944000" indent="-122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1944000" indent="-122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93303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Przekładk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xmlns="" id="{170C8B53-7693-8F74-4520-911DDD1CDCA8}"/>
              </a:ext>
            </a:extLst>
          </p:cNvPr>
          <p:cNvSpPr/>
          <p:nvPr userDrawn="1"/>
        </p:nvSpPr>
        <p:spPr>
          <a:xfrm>
            <a:off x="8002800" y="0"/>
            <a:ext cx="16383000" cy="1371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xmlns="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2000" y="1476000"/>
            <a:ext cx="12978096" cy="2954655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 dirty="0"/>
              <a:t>Tytuł </a:t>
            </a:r>
            <a:br>
              <a:rPr lang="pl-PL" dirty="0"/>
            </a:br>
            <a:r>
              <a:rPr lang="pl-PL" dirty="0"/>
              <a:t>dwuwierszowy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xmlns="" id="{1214BC99-0B4B-E004-1003-20958DE915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6000" y="4752000"/>
            <a:ext cx="10284600" cy="2838213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1pPr>
            <a:lvl2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2pPr>
            <a:lvl3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3pPr>
            <a:lvl4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4pPr>
            <a:lvl5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Podtytuł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02994B2C-BC3C-E3EF-F67F-01B03F742129}"/>
              </a:ext>
            </a:extLst>
          </p:cNvPr>
          <p:cNvGrpSpPr/>
          <p:nvPr userDrawn="1"/>
        </p:nvGrpSpPr>
        <p:grpSpPr>
          <a:xfrm>
            <a:off x="9972000" y="5252978"/>
            <a:ext cx="12795166" cy="6477364"/>
            <a:chOff x="9972000" y="5252978"/>
            <a:chExt cx="12795166" cy="6477364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16F245F4-7A0E-64DB-375A-CB815842F0F1}"/>
                </a:ext>
              </a:extLst>
            </p:cNvPr>
            <p:cNvSpPr/>
            <p:nvPr/>
          </p:nvSpPr>
          <p:spPr>
            <a:xfrm>
              <a:off x="20198888" y="7118316"/>
              <a:ext cx="1107258" cy="4612026"/>
            </a:xfrm>
            <a:custGeom>
              <a:avLst/>
              <a:gdLst>
                <a:gd name="connsiteX0" fmla="*/ 0 w 1107258"/>
                <a:gd name="connsiteY0" fmla="*/ 0 h 4612026"/>
                <a:gd name="connsiteX1" fmla="*/ 1107259 w 1107258"/>
                <a:gd name="connsiteY1" fmla="*/ 0 h 4612026"/>
                <a:gd name="connsiteX2" fmla="*/ 1107259 w 1107258"/>
                <a:gd name="connsiteY2" fmla="*/ 4612027 h 4612026"/>
                <a:gd name="connsiteX3" fmla="*/ 0 w 1107258"/>
                <a:gd name="connsiteY3" fmla="*/ 4612027 h 461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4612026">
                  <a:moveTo>
                    <a:pt x="0" y="0"/>
                  </a:moveTo>
                  <a:lnTo>
                    <a:pt x="1107259" y="0"/>
                  </a:lnTo>
                  <a:lnTo>
                    <a:pt x="1107259" y="4612027"/>
                  </a:lnTo>
                  <a:lnTo>
                    <a:pt x="0" y="4612027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279D1BC8-6ED0-5730-6D72-A954358AC78B}"/>
                </a:ext>
              </a:extLst>
            </p:cNvPr>
            <p:cNvSpPr/>
            <p:nvPr/>
          </p:nvSpPr>
          <p:spPr>
            <a:xfrm>
              <a:off x="18737868" y="9134812"/>
              <a:ext cx="1107258" cy="2595530"/>
            </a:xfrm>
            <a:custGeom>
              <a:avLst/>
              <a:gdLst>
                <a:gd name="connsiteX0" fmla="*/ 0 w 1107258"/>
                <a:gd name="connsiteY0" fmla="*/ 0 h 2595530"/>
                <a:gd name="connsiteX1" fmla="*/ 1107258 w 1107258"/>
                <a:gd name="connsiteY1" fmla="*/ 0 h 2595530"/>
                <a:gd name="connsiteX2" fmla="*/ 1107258 w 1107258"/>
                <a:gd name="connsiteY2" fmla="*/ 2595530 h 2595530"/>
                <a:gd name="connsiteX3" fmla="*/ 0 w 1107258"/>
                <a:gd name="connsiteY3" fmla="*/ 2595530 h 259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2595530">
                  <a:moveTo>
                    <a:pt x="0" y="0"/>
                  </a:moveTo>
                  <a:lnTo>
                    <a:pt x="1107258" y="0"/>
                  </a:lnTo>
                  <a:lnTo>
                    <a:pt x="1107258" y="2595530"/>
                  </a:lnTo>
                  <a:lnTo>
                    <a:pt x="0" y="2595530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EE057355-8654-C2B2-CC68-80CB9F5849BA}"/>
                </a:ext>
              </a:extLst>
            </p:cNvPr>
            <p:cNvSpPr/>
            <p:nvPr/>
          </p:nvSpPr>
          <p:spPr>
            <a:xfrm>
              <a:off x="17276974" y="9750904"/>
              <a:ext cx="1107258" cy="1979438"/>
            </a:xfrm>
            <a:custGeom>
              <a:avLst/>
              <a:gdLst>
                <a:gd name="connsiteX0" fmla="*/ 0 w 1107258"/>
                <a:gd name="connsiteY0" fmla="*/ 0 h 1979438"/>
                <a:gd name="connsiteX1" fmla="*/ 1107259 w 1107258"/>
                <a:gd name="connsiteY1" fmla="*/ 0 h 1979438"/>
                <a:gd name="connsiteX2" fmla="*/ 1107259 w 1107258"/>
                <a:gd name="connsiteY2" fmla="*/ 1979439 h 1979438"/>
                <a:gd name="connsiteX3" fmla="*/ 0 w 1107258"/>
                <a:gd name="connsiteY3" fmla="*/ 1979439 h 197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1979438">
                  <a:moveTo>
                    <a:pt x="0" y="0"/>
                  </a:moveTo>
                  <a:lnTo>
                    <a:pt x="1107259" y="0"/>
                  </a:lnTo>
                  <a:lnTo>
                    <a:pt x="1107259" y="1979439"/>
                  </a:lnTo>
                  <a:lnTo>
                    <a:pt x="0" y="1979439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5A35BE68-AD0A-4FD8-1697-5590189C1A85}"/>
                </a:ext>
              </a:extLst>
            </p:cNvPr>
            <p:cNvSpPr/>
            <p:nvPr/>
          </p:nvSpPr>
          <p:spPr>
            <a:xfrm>
              <a:off x="15815954" y="10559667"/>
              <a:ext cx="1107258" cy="1170675"/>
            </a:xfrm>
            <a:custGeom>
              <a:avLst/>
              <a:gdLst>
                <a:gd name="connsiteX0" fmla="*/ 0 w 1107258"/>
                <a:gd name="connsiteY0" fmla="*/ 0 h 1170675"/>
                <a:gd name="connsiteX1" fmla="*/ 1107258 w 1107258"/>
                <a:gd name="connsiteY1" fmla="*/ 0 h 1170675"/>
                <a:gd name="connsiteX2" fmla="*/ 1107258 w 1107258"/>
                <a:gd name="connsiteY2" fmla="*/ 1170676 h 1170675"/>
                <a:gd name="connsiteX3" fmla="*/ 0 w 1107258"/>
                <a:gd name="connsiteY3" fmla="*/ 1170676 h 1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1170675">
                  <a:moveTo>
                    <a:pt x="0" y="0"/>
                  </a:moveTo>
                  <a:lnTo>
                    <a:pt x="1107258" y="0"/>
                  </a:lnTo>
                  <a:lnTo>
                    <a:pt x="1107258" y="1170676"/>
                  </a:lnTo>
                  <a:lnTo>
                    <a:pt x="0" y="1170676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D6E55B88-A3E8-2E8A-29CB-B1B50ECE1B34}"/>
                </a:ext>
              </a:extLst>
            </p:cNvPr>
            <p:cNvSpPr/>
            <p:nvPr/>
          </p:nvSpPr>
          <p:spPr>
            <a:xfrm>
              <a:off x="14354934" y="11086490"/>
              <a:ext cx="1107258" cy="643852"/>
            </a:xfrm>
            <a:custGeom>
              <a:avLst/>
              <a:gdLst>
                <a:gd name="connsiteX0" fmla="*/ 0 w 1107258"/>
                <a:gd name="connsiteY0" fmla="*/ 0 h 643852"/>
                <a:gd name="connsiteX1" fmla="*/ 1107258 w 1107258"/>
                <a:gd name="connsiteY1" fmla="*/ 0 h 643852"/>
                <a:gd name="connsiteX2" fmla="*/ 1107258 w 1107258"/>
                <a:gd name="connsiteY2" fmla="*/ 643852 h 643852"/>
                <a:gd name="connsiteX3" fmla="*/ 0 w 1107258"/>
                <a:gd name="connsiteY3" fmla="*/ 643852 h 64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643852">
                  <a:moveTo>
                    <a:pt x="0" y="0"/>
                  </a:moveTo>
                  <a:lnTo>
                    <a:pt x="1107258" y="0"/>
                  </a:lnTo>
                  <a:lnTo>
                    <a:pt x="1107258" y="643852"/>
                  </a:lnTo>
                  <a:lnTo>
                    <a:pt x="0" y="643852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F658E9AC-4BB3-B2D0-FCF5-A936CA3D7B94}"/>
                </a:ext>
              </a:extLst>
            </p:cNvPr>
            <p:cNvSpPr/>
            <p:nvPr/>
          </p:nvSpPr>
          <p:spPr>
            <a:xfrm>
              <a:off x="12893913" y="11311253"/>
              <a:ext cx="1107258" cy="419089"/>
            </a:xfrm>
            <a:custGeom>
              <a:avLst/>
              <a:gdLst>
                <a:gd name="connsiteX0" fmla="*/ 0 w 1107258"/>
                <a:gd name="connsiteY0" fmla="*/ 0 h 419089"/>
                <a:gd name="connsiteX1" fmla="*/ 1107258 w 1107258"/>
                <a:gd name="connsiteY1" fmla="*/ 0 h 419089"/>
                <a:gd name="connsiteX2" fmla="*/ 1107258 w 1107258"/>
                <a:gd name="connsiteY2" fmla="*/ 419090 h 419089"/>
                <a:gd name="connsiteX3" fmla="*/ 0 w 1107258"/>
                <a:gd name="connsiteY3" fmla="*/ 419090 h 41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419089">
                  <a:moveTo>
                    <a:pt x="0" y="0"/>
                  </a:moveTo>
                  <a:lnTo>
                    <a:pt x="1107258" y="0"/>
                  </a:lnTo>
                  <a:lnTo>
                    <a:pt x="1107258" y="419090"/>
                  </a:lnTo>
                  <a:lnTo>
                    <a:pt x="0" y="419090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A61B527C-5A41-4F48-F2EA-FB9A6EC1895D}"/>
                </a:ext>
              </a:extLst>
            </p:cNvPr>
            <p:cNvSpPr/>
            <p:nvPr/>
          </p:nvSpPr>
          <p:spPr>
            <a:xfrm>
              <a:off x="11433020" y="11442035"/>
              <a:ext cx="1107258" cy="288307"/>
            </a:xfrm>
            <a:custGeom>
              <a:avLst/>
              <a:gdLst>
                <a:gd name="connsiteX0" fmla="*/ 0 w 1107258"/>
                <a:gd name="connsiteY0" fmla="*/ 0 h 288307"/>
                <a:gd name="connsiteX1" fmla="*/ 1107258 w 1107258"/>
                <a:gd name="connsiteY1" fmla="*/ 0 h 288307"/>
                <a:gd name="connsiteX2" fmla="*/ 1107258 w 1107258"/>
                <a:gd name="connsiteY2" fmla="*/ 288308 h 288307"/>
                <a:gd name="connsiteX3" fmla="*/ 0 w 1107258"/>
                <a:gd name="connsiteY3" fmla="*/ 288308 h 28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288307">
                  <a:moveTo>
                    <a:pt x="0" y="0"/>
                  </a:moveTo>
                  <a:lnTo>
                    <a:pt x="1107258" y="0"/>
                  </a:lnTo>
                  <a:lnTo>
                    <a:pt x="1107258" y="288308"/>
                  </a:lnTo>
                  <a:lnTo>
                    <a:pt x="0" y="288308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11BF8B6F-7C99-CC53-3C8D-38CA10F2304F}"/>
                </a:ext>
              </a:extLst>
            </p:cNvPr>
            <p:cNvSpPr/>
            <p:nvPr/>
          </p:nvSpPr>
          <p:spPr>
            <a:xfrm>
              <a:off x="9972000" y="11520861"/>
              <a:ext cx="1107258" cy="209481"/>
            </a:xfrm>
            <a:custGeom>
              <a:avLst/>
              <a:gdLst>
                <a:gd name="connsiteX0" fmla="*/ 0 w 1107258"/>
                <a:gd name="connsiteY0" fmla="*/ 0 h 209481"/>
                <a:gd name="connsiteX1" fmla="*/ 1107258 w 1107258"/>
                <a:gd name="connsiteY1" fmla="*/ 0 h 209481"/>
                <a:gd name="connsiteX2" fmla="*/ 1107258 w 1107258"/>
                <a:gd name="connsiteY2" fmla="*/ 209482 h 209481"/>
                <a:gd name="connsiteX3" fmla="*/ 0 w 1107258"/>
                <a:gd name="connsiteY3" fmla="*/ 209482 h 20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209481">
                  <a:moveTo>
                    <a:pt x="0" y="0"/>
                  </a:moveTo>
                  <a:lnTo>
                    <a:pt x="1107258" y="0"/>
                  </a:lnTo>
                  <a:lnTo>
                    <a:pt x="1107258" y="209482"/>
                  </a:lnTo>
                  <a:lnTo>
                    <a:pt x="0" y="209482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4F667381-1C63-5712-4608-17F57388D915}"/>
                </a:ext>
              </a:extLst>
            </p:cNvPr>
            <p:cNvSpPr/>
            <p:nvPr/>
          </p:nvSpPr>
          <p:spPr>
            <a:xfrm>
              <a:off x="21659908" y="5252978"/>
              <a:ext cx="1107258" cy="6477364"/>
            </a:xfrm>
            <a:custGeom>
              <a:avLst/>
              <a:gdLst>
                <a:gd name="connsiteX0" fmla="*/ 0 w 1107258"/>
                <a:gd name="connsiteY0" fmla="*/ 0 h 6477364"/>
                <a:gd name="connsiteX1" fmla="*/ 1107258 w 1107258"/>
                <a:gd name="connsiteY1" fmla="*/ 0 h 6477364"/>
                <a:gd name="connsiteX2" fmla="*/ 1107258 w 1107258"/>
                <a:gd name="connsiteY2" fmla="*/ 6477365 h 6477364"/>
                <a:gd name="connsiteX3" fmla="*/ 0 w 1107258"/>
                <a:gd name="connsiteY3" fmla="*/ 6477365 h 647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6477364">
                  <a:moveTo>
                    <a:pt x="0" y="0"/>
                  </a:moveTo>
                  <a:lnTo>
                    <a:pt x="1107258" y="0"/>
                  </a:lnTo>
                  <a:lnTo>
                    <a:pt x="1107258" y="6477365"/>
                  </a:lnTo>
                  <a:lnTo>
                    <a:pt x="0" y="6477365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pic>
        <p:nvPicPr>
          <p:cNvPr id="8" name="Grafika 7">
            <a:extLst>
              <a:ext uri="{FF2B5EF4-FFF2-40B4-BE49-F238E27FC236}">
                <a16:creationId xmlns:a16="http://schemas.microsoft.com/office/drawing/2014/main" xmlns="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8001000" cy="6481823"/>
          </a:xfrm>
          <a:prstGeom prst="rect">
            <a:avLst/>
          </a:prstGeom>
        </p:spPr>
      </p:pic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xmlns="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6481763"/>
            <a:ext cx="8001000" cy="72342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</p:spTree>
    <p:extLst>
      <p:ext uri="{BB962C8B-B14F-4D97-AF65-F5344CB8AC3E}">
        <p14:creationId xmlns:p14="http://schemas.microsoft.com/office/powerpoint/2010/main" val="17574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Przekładk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xmlns="" id="{170C8B53-7693-8F74-4520-911DDD1CDCA8}"/>
              </a:ext>
            </a:extLst>
          </p:cNvPr>
          <p:cNvSpPr/>
          <p:nvPr userDrawn="1"/>
        </p:nvSpPr>
        <p:spPr>
          <a:xfrm>
            <a:off x="0" y="0"/>
            <a:ext cx="16383000" cy="1371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xmlns="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3100" y="4896000"/>
            <a:ext cx="12954000" cy="3508653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95000"/>
              </a:lnSpc>
              <a:defRPr sz="1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 dirty="0"/>
              <a:t>Wstaw </a:t>
            </a:r>
            <a:br>
              <a:rPr lang="pl-PL" dirty="0"/>
            </a:br>
            <a:r>
              <a:rPr lang="pl-PL" dirty="0"/>
              <a:t>tytuł</a:t>
            </a:r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xmlns="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83000" y="0"/>
            <a:ext cx="7981950" cy="13716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</p:spTree>
    <p:extLst>
      <p:ext uri="{BB962C8B-B14F-4D97-AF65-F5344CB8AC3E}">
        <p14:creationId xmlns:p14="http://schemas.microsoft.com/office/powerpoint/2010/main" val="419218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Slajd-Cy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xmlns="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8001000" cy="6481823"/>
          </a:xfrm>
          <a:prstGeom prst="rect">
            <a:avLst/>
          </a:prstGeom>
        </p:spPr>
      </p:pic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xmlns="" id="{D97B4AE7-3D07-5A0E-2491-6B1A678E1BF4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6481763"/>
            <a:ext cx="8001000" cy="72342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xmlns="" id="{E6401B9B-993B-5052-B6AD-655AFD790B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75913" y="3733800"/>
            <a:ext cx="11556000" cy="575151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14000">
                <a:solidFill>
                  <a:schemeClr val="tx2"/>
                </a:solidFill>
                <a:latin typeface="+mj-lt"/>
              </a:defRPr>
            </a:lvl1pPr>
            <a:lvl2pPr marL="0" algn="l">
              <a:defRPr sz="1000">
                <a:latin typeface="+mj-lt"/>
              </a:defRPr>
            </a:lvl2pPr>
            <a:lvl3pPr marL="0" algn="l">
              <a:defRPr sz="1000">
                <a:latin typeface="+mj-lt"/>
              </a:defRPr>
            </a:lvl3pPr>
            <a:lvl4pPr marL="0" algn="l">
              <a:defRPr sz="1000">
                <a:latin typeface="+mj-lt"/>
              </a:defRPr>
            </a:lvl4pPr>
            <a:lvl5pPr marL="0" algn="l">
              <a:defRPr sz="1000">
                <a:latin typeface="+mj-lt"/>
              </a:defRPr>
            </a:lvl5pPr>
          </a:lstStyle>
          <a:p>
            <a:pPr lvl="0"/>
            <a:r>
              <a:rPr lang="pl-PL" dirty="0"/>
              <a:t>Cytat </a:t>
            </a:r>
            <a:br>
              <a:rPr lang="pl-PL" dirty="0"/>
            </a:br>
            <a:r>
              <a:rPr lang="pl-PL" dirty="0"/>
              <a:t>dwa wiersze</a:t>
            </a:r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xmlns="" id="{027B0055-3468-31B9-20F2-D834B5AEE4B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0476000" y="2160000"/>
            <a:ext cx="1746000" cy="14184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pl-PL" dirty="0"/>
              <a:t>Cudzysłów</a:t>
            </a:r>
          </a:p>
        </p:txBody>
      </p:sp>
      <p:sp>
        <p:nvSpPr>
          <p:cNvPr id="7" name="Symbol zastępczy obrazu 5">
            <a:extLst>
              <a:ext uri="{FF2B5EF4-FFF2-40B4-BE49-F238E27FC236}">
                <a16:creationId xmlns:a16="http://schemas.microsoft.com/office/drawing/2014/main" xmlns="" id="{900EDD9E-4D14-62C1-1D22-3299004773D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347200" y="9486000"/>
            <a:ext cx="1746000" cy="14184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pl-PL" dirty="0"/>
              <a:t>Cudzysłów</a:t>
            </a:r>
          </a:p>
        </p:txBody>
      </p:sp>
    </p:spTree>
    <p:extLst>
      <p:ext uri="{BB962C8B-B14F-4D97-AF65-F5344CB8AC3E}">
        <p14:creationId xmlns:p14="http://schemas.microsoft.com/office/powerpoint/2010/main" val="172745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Zdjęcie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xmlns="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3200" y="3762000"/>
            <a:ext cx="10700520" cy="2806922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5000"/>
              </a:lnSpc>
              <a:defRPr sz="9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pl-PL" dirty="0"/>
              <a:t>Wstaw </a:t>
            </a:r>
            <a:br>
              <a:rPr lang="pl-PL" dirty="0"/>
            </a:br>
            <a:r>
              <a:rPr lang="pl-PL" dirty="0"/>
              <a:t>tytuł</a:t>
            </a:r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xmlns="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0744200" cy="13716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xmlns="" id="{089474B1-6AA2-75A0-2542-1CA3AE94D2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0772000" y="12801600"/>
            <a:ext cx="2349120" cy="430887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xmlns="" id="{83B865E1-FEE8-5EC7-CACC-0E60D68E09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30000" y="6886800"/>
            <a:ext cx="10699750" cy="579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2pPr>
            <a:lvl3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Wstaw tekst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248563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Dwie kolumny tekst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Dwie kolumny tekstu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xmlns="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xmlns="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2860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Z wyróżnionym tekstem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xmlns="" id="{0FCD88CD-B185-DA18-F703-3B57ACD8E0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4032000"/>
            <a:ext cx="106560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l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</a:defRPr>
            </a:lvl1pPr>
            <a:lvl2pPr marL="572400" indent="-571500" algn="l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5" name="Symbol zastępczy tekstu 12">
            <a:extLst>
              <a:ext uri="{FF2B5EF4-FFF2-40B4-BE49-F238E27FC236}">
                <a16:creationId xmlns:a16="http://schemas.microsoft.com/office/drawing/2014/main" xmlns="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66800" y="4032000"/>
            <a:ext cx="10656000" cy="7543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l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</a:defRPr>
            </a:lvl1pPr>
            <a:lvl2pPr marL="572400" indent="-571500" algn="l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 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xmlns="" id="{BB0FCE05-85CB-435E-B9A8-E94C720C83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0" y="9144000"/>
            <a:ext cx="8077200" cy="2438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1pPr>
            <a:lvl2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2pPr>
            <a:lvl3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3pPr>
            <a:lvl4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4pPr>
            <a:lvl5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pl-PL" dirty="0"/>
              <a:t>Wstaw tekst</a:t>
            </a:r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xmlns="" id="{CE0AE354-4B88-389C-B175-517C5CAA56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48653" y="8854888"/>
            <a:ext cx="1763569" cy="1432112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Wstaw piktogram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2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ajd z ikon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Zastosowanie ikon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xmlns="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xmlns="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2860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Podtytuł opcjonalny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xmlns="" id="{0FCD88CD-B185-DA18-F703-3B57ACD8E0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6400" y="8856000"/>
            <a:ext cx="54864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tabLst>
                <a:tab pos="720000" algn="l"/>
              </a:tabLst>
              <a:defRPr sz="52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3pPr>
            <a:lvl4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xmlns="" id="{CE0AE354-4B88-389C-B175-517C5CAA56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24665" y="4598072"/>
            <a:ext cx="3456000" cy="3456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Wstaw piktogram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tekstu 12">
            <a:extLst>
              <a:ext uri="{FF2B5EF4-FFF2-40B4-BE49-F238E27FC236}">
                <a16:creationId xmlns:a16="http://schemas.microsoft.com/office/drawing/2014/main" xmlns="" id="{9E871370-C21C-6F48-7584-ADE9D36D5F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8000" y="8856000"/>
            <a:ext cx="54864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tabLst>
                <a:tab pos="720000" algn="l"/>
              </a:tabLst>
              <a:defRPr sz="52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3pPr>
            <a:lvl4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6" name="Symbol zastępczy tekstu 12">
            <a:extLst>
              <a:ext uri="{FF2B5EF4-FFF2-40B4-BE49-F238E27FC236}">
                <a16:creationId xmlns:a16="http://schemas.microsoft.com/office/drawing/2014/main" xmlns="" id="{75A893C0-BDB7-0AC0-27E7-91ABAF16F1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100000" y="8856000"/>
            <a:ext cx="54864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tabLst>
                <a:tab pos="720000" algn="l"/>
              </a:tabLst>
              <a:defRPr sz="52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3pPr>
            <a:lvl4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7" name="Symbol zastępczy obrazu 6">
            <a:extLst>
              <a:ext uri="{FF2B5EF4-FFF2-40B4-BE49-F238E27FC236}">
                <a16:creationId xmlns:a16="http://schemas.microsoft.com/office/drawing/2014/main" xmlns="" id="{69F836FA-ACAA-67B9-3DD1-585B30FDCDD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0403800" y="4597400"/>
            <a:ext cx="3471863" cy="3479800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Wstaw piktogram</a:t>
            </a:r>
          </a:p>
        </p:txBody>
      </p:sp>
      <p:sp>
        <p:nvSpPr>
          <p:cNvPr id="16" name="Symbol zastępczy obrazu 9">
            <a:extLst>
              <a:ext uri="{FF2B5EF4-FFF2-40B4-BE49-F238E27FC236}">
                <a16:creationId xmlns:a16="http://schemas.microsoft.com/office/drawing/2014/main" xmlns="" id="{37653B51-E6BF-0397-894E-A4C643B1EC7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483200" y="4598072"/>
            <a:ext cx="3456000" cy="3456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Wstaw piktogram</a:t>
            </a:r>
          </a:p>
        </p:txBody>
      </p:sp>
      <p:sp>
        <p:nvSpPr>
          <p:cNvPr id="17" name="Symbol zastępczy obrazu 9">
            <a:extLst>
              <a:ext uri="{FF2B5EF4-FFF2-40B4-BE49-F238E27FC236}">
                <a16:creationId xmlns:a16="http://schemas.microsoft.com/office/drawing/2014/main" xmlns="" id="{BA5D8DB8-7B4B-D3F2-7E6E-0B1C7CE3A4E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8115200" y="4598072"/>
            <a:ext cx="3456000" cy="3456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Wstaw piktogram</a:t>
            </a:r>
          </a:p>
        </p:txBody>
      </p:sp>
    </p:spTree>
    <p:extLst>
      <p:ext uri="{BB962C8B-B14F-4D97-AF65-F5344CB8AC3E}">
        <p14:creationId xmlns:p14="http://schemas.microsoft.com/office/powerpoint/2010/main" val="11705356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0726400" y="12801600"/>
            <a:ext cx="2349120" cy="4308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184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69" r:id="rId3"/>
    <p:sldLayoutId id="2147483676" r:id="rId4"/>
    <p:sldLayoutId id="2147483677" r:id="rId5"/>
    <p:sldLayoutId id="2147483667" r:id="rId6"/>
    <p:sldLayoutId id="2147483678" r:id="rId7"/>
    <p:sldLayoutId id="2147483674" r:id="rId8"/>
    <p:sldLayoutId id="2147483675" r:id="rId9"/>
    <p:sldLayoutId id="2147483684" r:id="rId10"/>
    <p:sldLayoutId id="2147483682" r:id="rId11"/>
    <p:sldLayoutId id="2147483683" r:id="rId12"/>
    <p:sldLayoutId id="2147483685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hdr="0" ftr="0" dt="0"/>
  <p:txStyles>
    <p:titleStyle>
      <a:lvl1pPr eaLnBrk="1" hangingPunct="1">
        <a:defRPr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54548" eaLnBrk="1" hangingPunct="1">
        <a:defRPr>
          <a:latin typeface="+mn-lt"/>
          <a:ea typeface="+mn-ea"/>
          <a:cs typeface="+mn-cs"/>
        </a:defRPr>
      </a:lvl2pPr>
      <a:lvl3pPr marL="1109095" eaLnBrk="1" hangingPunct="1">
        <a:defRPr>
          <a:latin typeface="+mn-lt"/>
          <a:ea typeface="+mn-ea"/>
          <a:cs typeface="+mn-cs"/>
        </a:defRPr>
      </a:lvl3pPr>
      <a:lvl4pPr marL="1663643" eaLnBrk="1" hangingPunct="1">
        <a:defRPr>
          <a:latin typeface="+mn-lt"/>
          <a:ea typeface="+mn-ea"/>
          <a:cs typeface="+mn-cs"/>
        </a:defRPr>
      </a:lvl4pPr>
      <a:lvl5pPr marL="2218191" eaLnBrk="1" hangingPunct="1">
        <a:defRPr>
          <a:latin typeface="+mn-lt"/>
          <a:ea typeface="+mn-ea"/>
          <a:cs typeface="+mn-cs"/>
        </a:defRPr>
      </a:lvl5pPr>
      <a:lvl6pPr marL="2772739" eaLnBrk="1" hangingPunct="1">
        <a:defRPr>
          <a:latin typeface="+mn-lt"/>
          <a:ea typeface="+mn-ea"/>
          <a:cs typeface="+mn-cs"/>
        </a:defRPr>
      </a:lvl6pPr>
      <a:lvl7pPr marL="3327285" eaLnBrk="1" hangingPunct="1">
        <a:defRPr>
          <a:latin typeface="+mn-lt"/>
          <a:ea typeface="+mn-ea"/>
          <a:cs typeface="+mn-cs"/>
        </a:defRPr>
      </a:lvl7pPr>
      <a:lvl8pPr marL="3881833" eaLnBrk="1" hangingPunct="1">
        <a:defRPr>
          <a:latin typeface="+mn-lt"/>
          <a:ea typeface="+mn-ea"/>
          <a:cs typeface="+mn-cs"/>
        </a:defRPr>
      </a:lvl8pPr>
      <a:lvl9pPr marL="4436381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554548" eaLnBrk="1" hangingPunct="1">
        <a:defRPr>
          <a:latin typeface="+mn-lt"/>
          <a:ea typeface="+mn-ea"/>
          <a:cs typeface="+mn-cs"/>
        </a:defRPr>
      </a:lvl2pPr>
      <a:lvl3pPr marL="1109095" eaLnBrk="1" hangingPunct="1">
        <a:defRPr>
          <a:latin typeface="+mn-lt"/>
          <a:ea typeface="+mn-ea"/>
          <a:cs typeface="+mn-cs"/>
        </a:defRPr>
      </a:lvl3pPr>
      <a:lvl4pPr marL="1663643" eaLnBrk="1" hangingPunct="1">
        <a:defRPr>
          <a:latin typeface="+mn-lt"/>
          <a:ea typeface="+mn-ea"/>
          <a:cs typeface="+mn-cs"/>
        </a:defRPr>
      </a:lvl4pPr>
      <a:lvl5pPr marL="2218191" eaLnBrk="1" hangingPunct="1">
        <a:defRPr>
          <a:latin typeface="+mn-lt"/>
          <a:ea typeface="+mn-ea"/>
          <a:cs typeface="+mn-cs"/>
        </a:defRPr>
      </a:lvl5pPr>
      <a:lvl6pPr marL="2772739" eaLnBrk="1" hangingPunct="1">
        <a:defRPr>
          <a:latin typeface="+mn-lt"/>
          <a:ea typeface="+mn-ea"/>
          <a:cs typeface="+mn-cs"/>
        </a:defRPr>
      </a:lvl6pPr>
      <a:lvl7pPr marL="3327285" eaLnBrk="1" hangingPunct="1">
        <a:defRPr>
          <a:latin typeface="+mn-lt"/>
          <a:ea typeface="+mn-ea"/>
          <a:cs typeface="+mn-cs"/>
        </a:defRPr>
      </a:lvl7pPr>
      <a:lvl8pPr marL="3881833" eaLnBrk="1" hangingPunct="1">
        <a:defRPr>
          <a:latin typeface="+mn-lt"/>
          <a:ea typeface="+mn-ea"/>
          <a:cs typeface="+mn-cs"/>
        </a:defRPr>
      </a:lvl8pPr>
      <a:lvl9pPr marL="4436381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ndart/ufo_project" TargetMode="External"/><Relationship Id="rId2" Type="http://schemas.openxmlformats.org/officeDocument/2006/relationships/hyperlink" Target="https://dev.azure.com/ppx34067/Kosmiczny%20babol%202024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7864F803-50CD-13D6-C83C-A4C027E6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00" y="6145200"/>
            <a:ext cx="21849600" cy="1936936"/>
          </a:xfrm>
        </p:spPr>
        <p:txBody>
          <a:bodyPr/>
          <a:lstStyle/>
          <a:p>
            <a:r>
              <a:rPr lang="pl-PL" dirty="0"/>
              <a:t>Projekt UFO</a:t>
            </a:r>
            <a:r>
              <a:rPr lang="pl-PL" dirty="0"/>
              <a:t/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xmlns="" id="{279F3BE3-7387-A04D-B572-5CB6B0E8E2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8000" y="8071792"/>
            <a:ext cx="15612520" cy="1503938"/>
          </a:xfrm>
        </p:spPr>
        <p:txBody>
          <a:bodyPr/>
          <a:lstStyle/>
          <a:p>
            <a:r>
              <a:rPr lang="pl-PL" dirty="0"/>
              <a:t>Obserwowalne zjawiska nadprzyrodzone na świecie w ciągu ostatniego stulecia</a:t>
            </a:r>
          </a:p>
        </p:txBody>
      </p:sp>
      <p:sp>
        <p:nvSpPr>
          <p:cNvPr id="4" name="Symbol zastępczy tekstu 2">
            <a:extLst>
              <a:ext uri="{FF2B5EF4-FFF2-40B4-BE49-F238E27FC236}">
                <a16:creationId xmlns:a16="http://schemas.microsoft.com/office/drawing/2014/main" xmlns="" id="{279F3BE3-7387-A04D-B572-5CB6B0E8E23A}"/>
              </a:ext>
            </a:extLst>
          </p:cNvPr>
          <p:cNvSpPr txBox="1">
            <a:spLocks/>
          </p:cNvSpPr>
          <p:nvPr/>
        </p:nvSpPr>
        <p:spPr>
          <a:xfrm>
            <a:off x="1188000" y="10008728"/>
            <a:ext cx="15612520" cy="2465896"/>
          </a:xfrm>
          <a:prstGeom prst="rect">
            <a:avLst/>
          </a:prstGeom>
        </p:spPr>
        <p:txBody>
          <a:bodyPr/>
          <a:lstStyle>
            <a:lvl1pPr marL="0" algn="l" eaLnBrk="1" hangingPunct="1">
              <a:lnSpc>
                <a:spcPct val="110000"/>
              </a:lnSpc>
              <a:defRPr sz="4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eaLnBrk="1" hangingPunct="1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algn="l" eaLnBrk="1" hangingPunct="1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algn="l" eaLnBrk="1" hangingPunct="1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algn="l" eaLnBrk="1" hangingPunct="1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772739" eaLnBrk="1" hangingPunct="1">
              <a:defRPr>
                <a:latin typeface="+mn-lt"/>
                <a:ea typeface="+mn-ea"/>
                <a:cs typeface="+mn-cs"/>
              </a:defRPr>
            </a:lvl6pPr>
            <a:lvl7pPr marL="3327285" eaLnBrk="1" hangingPunct="1">
              <a:defRPr>
                <a:latin typeface="+mn-lt"/>
                <a:ea typeface="+mn-ea"/>
                <a:cs typeface="+mn-cs"/>
              </a:defRPr>
            </a:lvl7pPr>
            <a:lvl8pPr marL="3881833" eaLnBrk="1" hangingPunct="1">
              <a:defRPr>
                <a:latin typeface="+mn-lt"/>
                <a:ea typeface="+mn-ea"/>
                <a:cs typeface="+mn-cs"/>
              </a:defRPr>
            </a:lvl8pPr>
            <a:lvl9pPr marL="4436381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b="1" dirty="0"/>
              <a:t>Baraniak Paweł,  Jurek Ewa, Kiełbowski Krzysztof, Liszkowski Wojciech, Rościszewski Wojciech</a:t>
            </a:r>
            <a:r>
              <a:rPr lang="pl-PL" b="1" dirty="0" smtClean="0"/>
              <a:t>.</a:t>
            </a:r>
            <a:br>
              <a:rPr lang="pl-PL" b="1" dirty="0" smtClean="0"/>
            </a:br>
            <a:r>
              <a:rPr lang="pl-PL" b="1" dirty="0" smtClean="0"/>
              <a:t>Poznań, 2025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8567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Dziękujemy za uwagę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Poznań, 2025</a:t>
            </a:r>
            <a:endParaRPr lang="en-US" dirty="0"/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6E0209E4-4241-2E8C-1687-C4BE9BD3A3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2344063" y="12755563"/>
            <a:ext cx="2039937" cy="431800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3765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4169C36-71F3-3E00-D12C-C1C95370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976" y="1408050"/>
            <a:ext cx="17783024" cy="828000"/>
          </a:xfrm>
        </p:spPr>
        <p:txBody>
          <a:bodyPr/>
          <a:lstStyle/>
          <a:p>
            <a:r>
              <a:rPr lang="pl-PL" dirty="0" smtClean="0"/>
              <a:t>Informacje ogólne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xmlns="" id="{6A1E5200-4FA8-58A0-B4B2-61531D1221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r>
              <a:rPr lang="pl-PL" b="1" dirty="0"/>
              <a:t>Grupa projektowa nr 1</a:t>
            </a: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xmlns="" id="{9DC6CF5B-E95F-B725-3052-6B06BDE942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Przewodniczący</a:t>
            </a:r>
            <a:r>
              <a:rPr lang="pl-PL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pl-PL" dirty="0"/>
              <a:t>Rościszewski </a:t>
            </a:r>
            <a:r>
              <a:rPr lang="pl-PL" dirty="0" smtClean="0"/>
              <a:t>Wojciech.</a:t>
            </a:r>
            <a:endParaRPr lang="pl-PL" dirty="0" smtClean="0"/>
          </a:p>
          <a:p>
            <a:r>
              <a:rPr lang="pl-PL" dirty="0" smtClean="0"/>
              <a:t>S</a:t>
            </a:r>
            <a:r>
              <a:rPr lang="pl-PL" dirty="0" smtClean="0"/>
              <a:t>kład grupy:</a:t>
            </a:r>
            <a:endParaRPr lang="pl-PL" dirty="0" smtClean="0"/>
          </a:p>
          <a:p>
            <a:pPr lvl="1"/>
            <a:r>
              <a:rPr lang="pl-PL" dirty="0" smtClean="0"/>
              <a:t>Baraniak </a:t>
            </a:r>
            <a:r>
              <a:rPr lang="pl-PL" dirty="0"/>
              <a:t>Paweł,  Jurek Ewa</a:t>
            </a:r>
            <a:r>
              <a:rPr lang="pl-PL" dirty="0" smtClean="0"/>
              <a:t>,</a:t>
            </a:r>
          </a:p>
          <a:p>
            <a:pPr lvl="1"/>
            <a:r>
              <a:rPr lang="pl-PL" dirty="0" smtClean="0"/>
              <a:t>Kiełbowski Krzysztof</a:t>
            </a:r>
            <a:r>
              <a:rPr lang="pl-PL" dirty="0"/>
              <a:t>, Liszkowski </a:t>
            </a:r>
            <a:r>
              <a:rPr lang="pl-PL" dirty="0" smtClean="0"/>
              <a:t>Wojciech,</a:t>
            </a:r>
          </a:p>
          <a:p>
            <a:pPr lvl="1"/>
            <a:r>
              <a:rPr lang="pl-PL" dirty="0" smtClean="0"/>
              <a:t>Rościszewski Wojciech.</a:t>
            </a:r>
          </a:p>
          <a:p>
            <a:r>
              <a:rPr lang="pl-PL" b="1" dirty="0"/>
              <a:t>Czas i miejsce obserwacji: </a:t>
            </a:r>
            <a:endParaRPr lang="pl-PL" dirty="0" smtClean="0"/>
          </a:p>
          <a:p>
            <a:pPr lvl="1"/>
            <a:r>
              <a:rPr lang="pl-PL" dirty="0" smtClean="0"/>
              <a:t>Zjawiska </a:t>
            </a:r>
            <a:r>
              <a:rPr lang="pl-PL" dirty="0"/>
              <a:t>z różnych części </a:t>
            </a:r>
            <a:r>
              <a:rPr lang="pl-PL" dirty="0" smtClean="0"/>
              <a:t>świata,</a:t>
            </a:r>
          </a:p>
          <a:p>
            <a:pPr lvl="1"/>
            <a:r>
              <a:rPr lang="pl-PL" dirty="0" smtClean="0"/>
              <a:t>zaobserwowane </a:t>
            </a:r>
            <a:r>
              <a:rPr lang="pl-PL" dirty="0"/>
              <a:t>w latach 1906- 2014.</a:t>
            </a:r>
          </a:p>
          <a:p>
            <a:endParaRPr lang="pl-PL" b="1" dirty="0"/>
          </a:p>
          <a:p>
            <a:r>
              <a:rPr lang="pl-PL" b="1" dirty="0" smtClean="0"/>
              <a:t>Opis </a:t>
            </a:r>
            <a:r>
              <a:rPr lang="pl-PL" b="1" dirty="0"/>
              <a:t>projektu</a:t>
            </a:r>
            <a:r>
              <a:rPr lang="pl-PL" b="1" dirty="0" smtClean="0"/>
              <a:t>:</a:t>
            </a:r>
          </a:p>
          <a:p>
            <a:pPr lvl="1"/>
            <a:r>
              <a:rPr lang="pl-PL" dirty="0"/>
              <a:t>Ponad 80 000 zgłoszeń obserwacji UFO </a:t>
            </a:r>
            <a:endParaRPr lang="pl-PL" dirty="0" smtClean="0"/>
          </a:p>
          <a:p>
            <a:pPr lvl="1"/>
            <a:r>
              <a:rPr lang="pl-PL" dirty="0" smtClean="0"/>
              <a:t>(</a:t>
            </a:r>
            <a:r>
              <a:rPr lang="pl-PL" dirty="0"/>
              <a:t>niezidentyfikowanych obiektów na niebie</a:t>
            </a:r>
            <a:r>
              <a:rPr lang="pl-PL" dirty="0" smtClean="0"/>
              <a:t>).</a:t>
            </a:r>
          </a:p>
          <a:p>
            <a:pPr lvl="1"/>
            <a:r>
              <a:rPr lang="pl-PL" dirty="0" smtClean="0"/>
              <a:t>Każdy </a:t>
            </a:r>
            <a:r>
              <a:rPr lang="pl-PL" dirty="0"/>
              <a:t>rekord to pojedyncza obserwacja, w </a:t>
            </a:r>
            <a:endParaRPr lang="pl-PL" dirty="0" smtClean="0"/>
          </a:p>
          <a:p>
            <a:pPr lvl="1"/>
            <a:r>
              <a:rPr lang="pl-PL" dirty="0" smtClean="0"/>
              <a:t>danym </a:t>
            </a:r>
            <a:r>
              <a:rPr lang="pl-PL" dirty="0"/>
              <a:t>miejscu w danym czasie. Informacje </a:t>
            </a:r>
            <a:endParaRPr lang="pl-PL" dirty="0" smtClean="0"/>
          </a:p>
          <a:p>
            <a:pPr lvl="1"/>
            <a:r>
              <a:rPr lang="pl-PL" dirty="0" smtClean="0"/>
              <a:t>dotyczące </a:t>
            </a:r>
            <a:r>
              <a:rPr lang="pl-PL" dirty="0"/>
              <a:t>zdarzenia to data, miasto, kraj, </a:t>
            </a:r>
            <a:endParaRPr lang="pl-PL" dirty="0" smtClean="0"/>
          </a:p>
          <a:p>
            <a:pPr lvl="1"/>
            <a:r>
              <a:rPr lang="pl-PL" dirty="0" smtClean="0"/>
              <a:t>stan </a:t>
            </a:r>
            <a:r>
              <a:rPr lang="pl-PL" dirty="0"/>
              <a:t>(dotyczy wyłącznie miast w </a:t>
            </a:r>
            <a:r>
              <a:rPr lang="pl-PL" dirty="0" smtClean="0"/>
              <a:t>Stanach</a:t>
            </a:r>
          </a:p>
          <a:p>
            <a:pPr lvl="1"/>
            <a:r>
              <a:rPr lang="pl-PL" dirty="0" smtClean="0"/>
              <a:t>Zjednoczonych</a:t>
            </a:r>
            <a:r>
              <a:rPr lang="pl-PL" dirty="0"/>
              <a:t>), kształt obiektu, czas </a:t>
            </a:r>
            <a:r>
              <a:rPr lang="pl-PL" dirty="0" smtClean="0"/>
              <a:t>trwania</a:t>
            </a:r>
          </a:p>
          <a:p>
            <a:pPr lvl="1"/>
            <a:r>
              <a:rPr lang="pl-PL" dirty="0" smtClean="0"/>
              <a:t>zjawiska</a:t>
            </a:r>
            <a:r>
              <a:rPr lang="pl-PL" dirty="0"/>
              <a:t>,  komentarz oraz </a:t>
            </a:r>
            <a:r>
              <a:rPr lang="pl-PL" dirty="0" smtClean="0"/>
              <a:t>współrzędne</a:t>
            </a:r>
          </a:p>
          <a:p>
            <a:pPr lvl="1"/>
            <a:r>
              <a:rPr lang="pl-PL" dirty="0" smtClean="0"/>
              <a:t>geograficzne.</a:t>
            </a:r>
            <a:endParaRPr lang="pl-PL" dirty="0"/>
          </a:p>
        </p:txBody>
      </p:sp>
      <p:pic>
        <p:nvPicPr>
          <p:cNvPr id="9" name="Obraz 8" descr="Obraz zawierający symbol, Grafika, logo, krąg&#10;&#10;Opis wygenerowany automatycznie">
            <a:extLst>
              <a:ext uri="{FF2B5EF4-FFF2-40B4-BE49-F238E27FC236}">
                <a16:creationId xmlns:a16="http://schemas.microsoft.com/office/drawing/2014/main" xmlns="" id="{C3D170F6-0592-6025-F544-8C95FC3015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864" y="10115265"/>
            <a:ext cx="2340803" cy="23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9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AABC5BB7-6878-DD0B-53E0-3A5AF2DE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Architektura rozwiązania</a:t>
            </a:r>
            <a:endParaRPr lang="pl-PL" dirty="0"/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6E0209E4-4241-2E8C-1687-C4BE9BD3A3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3</a:t>
            </a:fld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952" y="2173991"/>
            <a:ext cx="17209912" cy="110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AABC5BB7-6878-DD0B-53E0-3A5AF2DE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Struktura bazy danych i relacje</a:t>
            </a:r>
            <a:endParaRPr lang="pl-PL" dirty="0"/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6E0209E4-4241-2E8C-1687-C4BE9BD3A3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008" y="2160000"/>
            <a:ext cx="17281920" cy="1127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9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AABC5BB7-6878-DD0B-53E0-3A5AF2DE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Strona główna raportu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2"/>
          </p:nvPr>
        </p:nvSpPr>
        <p:spPr>
          <a:xfrm>
            <a:off x="18240672" y="3113584"/>
            <a:ext cx="5760640" cy="6912768"/>
          </a:xfrm>
        </p:spPr>
        <p:txBody>
          <a:bodyPr/>
          <a:lstStyle/>
          <a:p>
            <a:r>
              <a:rPr lang="pl-PL" dirty="0" smtClean="0"/>
              <a:t>Przedstawia ona ogólne informacje o danych. </a:t>
            </a:r>
            <a:r>
              <a:rPr lang="pl-PL" dirty="0"/>
              <a:t/>
            </a:r>
            <a:br>
              <a:rPr lang="pl-PL" dirty="0"/>
            </a:br>
            <a:r>
              <a:rPr lang="pl-PL" dirty="0" smtClean="0"/>
              <a:t>Możemy zaobserwować że wzrost zgłoszeń nastąpił tuż przed 2000 rokiem.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Stany zjednoczone odpowiadają za 88 % wszystkich zgłoszeń </a:t>
            </a:r>
            <a:endParaRPr lang="en-US" dirty="0"/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6E0209E4-4241-2E8C-1687-C4BE9BD3A3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5</a:t>
            </a:fld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96" y="2461529"/>
            <a:ext cx="17531658" cy="9869079"/>
          </a:xfrm>
          <a:prstGeom prst="rect">
            <a:avLst/>
          </a:prstGeom>
        </p:spPr>
      </p:pic>
      <p:pic>
        <p:nvPicPr>
          <p:cNvPr id="12" name="Obraz 11" descr="Obraz zawierający Grafika, krąg, zrzut ekranu, symbol&#10;&#10;Opis wygenerowany automatycznie">
            <a:extLst>
              <a:ext uri="{FF2B5EF4-FFF2-40B4-BE49-F238E27FC236}">
                <a16:creationId xmlns:a16="http://schemas.microsoft.com/office/drawing/2014/main" xmlns="" id="{7A46B4DC-ECC3-40ED-F2AD-67E4606D9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90" y="10026352"/>
            <a:ext cx="2340803" cy="23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AABC5BB7-6878-DD0B-53E0-3A5AF2DE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Analiza geograficzna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2"/>
          </p:nvPr>
        </p:nvSpPr>
        <p:spPr>
          <a:xfrm>
            <a:off x="18240672" y="3113584"/>
            <a:ext cx="5760640" cy="8496944"/>
          </a:xfrm>
        </p:spPr>
        <p:txBody>
          <a:bodyPr/>
          <a:lstStyle/>
          <a:p>
            <a:r>
              <a:rPr lang="pl-PL" dirty="0" smtClean="0"/>
              <a:t>Pozwala ocenić, z których krajów, a następnie z jakich miast pochodzą zgłoszenia</a:t>
            </a:r>
          </a:p>
          <a:p>
            <a:r>
              <a:rPr lang="pl-PL" dirty="0" smtClean="0"/>
              <a:t>Za znaczącą większość odpowiadają stany zjednoczone, dwoma kolejnymi wartymi uwagi są Kanada i Zjednoczone Królestwo. </a:t>
            </a:r>
            <a:br>
              <a:rPr lang="pl-PL" dirty="0" smtClean="0"/>
            </a:br>
            <a:endParaRPr lang="en-US" dirty="0"/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6E0209E4-4241-2E8C-1687-C4BE9BD3A3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6</a:t>
            </a:fld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6" y="2486938"/>
            <a:ext cx="17531658" cy="9818261"/>
          </a:xfrm>
          <a:prstGeom prst="rect">
            <a:avLst/>
          </a:prstGeom>
        </p:spPr>
      </p:pic>
      <p:pic>
        <p:nvPicPr>
          <p:cNvPr id="8" name="Obraz 7" descr="Obraz zawierający Grafika, krąg, zrzut ekranu, symbol&#10;&#10;Opis wygenerowany automatycznie">
            <a:extLst>
              <a:ext uri="{FF2B5EF4-FFF2-40B4-BE49-F238E27FC236}">
                <a16:creationId xmlns:a16="http://schemas.microsoft.com/office/drawing/2014/main" xmlns="" id="{7A46B4DC-ECC3-40ED-F2AD-67E4606D9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90" y="10026352"/>
            <a:ext cx="2340803" cy="23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6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AABC5BB7-6878-DD0B-53E0-3A5AF2DE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Analiza zdarzeń względem lotnisk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2"/>
          </p:nvPr>
        </p:nvSpPr>
        <p:spPr>
          <a:xfrm>
            <a:off x="18240672" y="3113584"/>
            <a:ext cx="5760640" cy="8496944"/>
          </a:xfrm>
        </p:spPr>
        <p:txBody>
          <a:bodyPr/>
          <a:lstStyle/>
          <a:p>
            <a:r>
              <a:rPr lang="pl-PL" dirty="0" smtClean="0"/>
              <a:t>Analiza mająca na celu wykrycie zależności między lotniskami, a konkretnymi zdarzeniami. </a:t>
            </a:r>
          </a:p>
          <a:p>
            <a:r>
              <a:rPr lang="pl-PL" dirty="0" smtClean="0"/>
              <a:t>Największą pule zgłoszeń zanotowało lotnisko w Seattle, ale nadal stanowi to tylko 4% wszystkich obserwacji.</a:t>
            </a:r>
            <a:endParaRPr lang="en-US" dirty="0"/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6E0209E4-4241-2E8C-1687-C4BE9BD3A3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7</a:t>
            </a:fld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2" y="2486938"/>
            <a:ext cx="17454686" cy="9818261"/>
          </a:xfrm>
          <a:prstGeom prst="rect">
            <a:avLst/>
          </a:prstGeom>
        </p:spPr>
      </p:pic>
      <p:pic>
        <p:nvPicPr>
          <p:cNvPr id="8" name="Obraz 7" descr="Obraz zawierający Grafika, krąg, zrzut ekranu, symbol&#10;&#10;Opis wygenerowany automatycznie">
            <a:extLst>
              <a:ext uri="{FF2B5EF4-FFF2-40B4-BE49-F238E27FC236}">
                <a16:creationId xmlns:a16="http://schemas.microsoft.com/office/drawing/2014/main" xmlns="" id="{7A46B4DC-ECC3-40ED-F2AD-67E4606D9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90" y="10026352"/>
            <a:ext cx="2340803" cy="23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AABC5BB7-6878-DD0B-53E0-3A5AF2DE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Analiza zależności od czasu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2"/>
          </p:nvPr>
        </p:nvSpPr>
        <p:spPr>
          <a:xfrm>
            <a:off x="18240672" y="3113584"/>
            <a:ext cx="5760640" cy="8496944"/>
          </a:xfrm>
        </p:spPr>
        <p:txBody>
          <a:bodyPr/>
          <a:lstStyle/>
          <a:p>
            <a:r>
              <a:rPr lang="pl-PL" dirty="0" smtClean="0"/>
              <a:t>Analiza próbująca wykryć zależności między zdarzeniami a konkretnymi częściami roku. 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Można zaobserwować, że drugim najczęstszym dniem w zgłoszeniach jest 4 lipca – Święto Niepodległości USA</a:t>
            </a:r>
            <a:endParaRPr lang="en-US" dirty="0"/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6E0209E4-4241-2E8C-1687-C4BE9BD3A3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8</a:t>
            </a:fld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74" y="2486938"/>
            <a:ext cx="17507901" cy="9818261"/>
          </a:xfrm>
          <a:prstGeom prst="rect">
            <a:avLst/>
          </a:prstGeom>
        </p:spPr>
      </p:pic>
      <p:pic>
        <p:nvPicPr>
          <p:cNvPr id="7" name="Obraz 6" descr="Obraz zawierający Grafika, krąg, zrzut ekranu, symbol&#10;&#10;Opis wygenerowany automatycznie">
            <a:extLst>
              <a:ext uri="{FF2B5EF4-FFF2-40B4-BE49-F238E27FC236}">
                <a16:creationId xmlns:a16="http://schemas.microsoft.com/office/drawing/2014/main" xmlns="" id="{7A46B4DC-ECC3-40ED-F2AD-67E4606D9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90" y="10026352"/>
            <a:ext cx="2340803" cy="23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7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AABC5BB7-6878-DD0B-53E0-3A5AF2DE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Linki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2"/>
          </p:nvPr>
        </p:nvSpPr>
        <p:spPr>
          <a:xfrm>
            <a:off x="1294528" y="2160000"/>
            <a:ext cx="17713968" cy="1440160"/>
          </a:xfrm>
        </p:spPr>
        <p:txBody>
          <a:bodyPr/>
          <a:lstStyle/>
          <a:p>
            <a:r>
              <a:rPr lang="pl-PL" dirty="0">
                <a:hlinkClick r:id="rId2"/>
              </a:rPr>
              <a:t>https://dev.azure.com/ppx34067/Kosmiczny%20babol%202024</a:t>
            </a:r>
            <a:r>
              <a:rPr lang="pl-PL" dirty="0"/>
              <a:t> </a:t>
            </a:r>
            <a:r>
              <a:rPr lang="pl-PL" dirty="0" smtClean="0">
                <a:hlinkClick r:id="rId3"/>
              </a:rPr>
              <a:t>https</a:t>
            </a:r>
            <a:r>
              <a:rPr lang="pl-PL" dirty="0">
                <a:hlinkClick r:id="rId3"/>
              </a:rPr>
              <a:t>://</a:t>
            </a:r>
            <a:r>
              <a:rPr lang="pl-PL" dirty="0" smtClean="0">
                <a:hlinkClick r:id="rId3"/>
              </a:rPr>
              <a:t>github.com/Alendart/ufo_project</a:t>
            </a:r>
            <a:r>
              <a:rPr lang="pl-PL" dirty="0" smtClean="0"/>
              <a:t> 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xmlns="" id="{6E0209E4-4241-2E8C-1687-C4BE9BD3A3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9</a:t>
            </a:fld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440" y="3600160"/>
            <a:ext cx="10585176" cy="97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6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141E50"/>
      </a:dk1>
      <a:lt1>
        <a:srgbClr val="FFFFFF"/>
      </a:lt1>
      <a:dk2>
        <a:srgbClr val="141E50"/>
      </a:dk2>
      <a:lt2>
        <a:srgbClr val="FFFFFF"/>
      </a:lt2>
      <a:accent1>
        <a:srgbClr val="006EFA"/>
      </a:accent1>
      <a:accent2>
        <a:srgbClr val="23BEFF"/>
      </a:accent2>
      <a:accent3>
        <a:srgbClr val="91DEFF"/>
      </a:accent3>
      <a:accent4>
        <a:srgbClr val="78C81E"/>
      </a:accent4>
      <a:accent5>
        <a:srgbClr val="FFA500"/>
      </a:accent5>
      <a:accent6>
        <a:srgbClr val="EB285A"/>
      </a:accent6>
      <a:hlink>
        <a:srgbClr val="0000FF"/>
      </a:hlink>
      <a:folHlink>
        <a:srgbClr val="800080"/>
      </a:folHlink>
    </a:clrScheme>
    <a:fontScheme name="MERITO-Fonty_PPT">
      <a:majorFont>
        <a:latin typeface="Inter Black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1" id="{6572657A-441D-6D4D-9752-9A0E827D08A0}" vid="{97FF8E67-886C-1C4C-981E-961D9602931B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5f40f30-09d5-415d-a09a-c39637b16448" xsi:nil="true"/>
    <lcf76f155ced4ddcb4097134ff3c332f xmlns="f95d5e08-b4e7-4040-97e8-bfed7262003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C128C1A450E15468A7003E1CA4665BE" ma:contentTypeVersion="12" ma:contentTypeDescription="Utwórz nowy dokument." ma:contentTypeScope="" ma:versionID="be6f766bcd3ae02307c886e2c144fea0">
  <xsd:schema xmlns:xsd="http://www.w3.org/2001/XMLSchema" xmlns:xs="http://www.w3.org/2001/XMLSchema" xmlns:p="http://schemas.microsoft.com/office/2006/metadata/properties" xmlns:ns2="f95d5e08-b4e7-4040-97e8-bfed7262003d" xmlns:ns3="15f40f30-09d5-415d-a09a-c39637b16448" targetNamespace="http://schemas.microsoft.com/office/2006/metadata/properties" ma:root="true" ma:fieldsID="d2b947f9369f3b98ce1aaca65eb9f7d9" ns2:_="" ns3:_="">
    <xsd:import namespace="f95d5e08-b4e7-4040-97e8-bfed7262003d"/>
    <xsd:import namespace="15f40f30-09d5-415d-a09a-c39637b164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5d5e08-b4e7-4040-97e8-bfed726200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Tagi obrazów" ma:readOnly="false" ma:fieldId="{5cf76f15-5ced-4ddc-b409-7134ff3c332f}" ma:taxonomyMulti="true" ma:sspId="d134e4b8-377d-442c-b5bd-7a06feb52b3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f40f30-09d5-415d-a09a-c39637b16448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e5ea51cb-913c-46b8-bba4-156bd21e22be}" ma:internalName="TaxCatchAll" ma:showField="CatchAllData" ma:web="15f40f30-09d5-415d-a09a-c39637b164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1C64AF-3CA3-493B-BBCC-47201083ECFF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f95d5e08-b4e7-4040-97e8-bfed7262003d"/>
    <ds:schemaRef ds:uri="http://www.w3.org/XML/1998/namespace"/>
    <ds:schemaRef ds:uri="15f40f30-09d5-415d-a09a-c39637b16448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BBB51A8-833A-4D3E-9F07-37F557AC3E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C6F94A-1C09-4870-8FF9-68EA12B788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5d5e08-b4e7-4040-97e8-bfed7262003d"/>
    <ds:schemaRef ds:uri="15f40f30-09d5-415d-a09a-c39637b164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252</Words>
  <Application>Microsoft Office PowerPoint</Application>
  <PresentationFormat>Niestandardowy</PresentationFormat>
  <Paragraphs>49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7" baseType="lpstr">
      <vt:lpstr>Inter</vt:lpstr>
      <vt:lpstr>Verdana</vt:lpstr>
      <vt:lpstr>Calibri</vt:lpstr>
      <vt:lpstr>Inter Medium</vt:lpstr>
      <vt:lpstr>Wingdings</vt:lpstr>
      <vt:lpstr>Inter Black</vt:lpstr>
      <vt:lpstr>1_Office Theme</vt:lpstr>
      <vt:lpstr>Projekt UFO </vt:lpstr>
      <vt:lpstr>Informacje ogólne</vt:lpstr>
      <vt:lpstr>Architektura rozwiązania</vt:lpstr>
      <vt:lpstr>Struktura bazy danych i relacje</vt:lpstr>
      <vt:lpstr>Strona główna raportu</vt:lpstr>
      <vt:lpstr>Analiza geograficzna</vt:lpstr>
      <vt:lpstr>Analiza zdarzeń względem lotnisk</vt:lpstr>
      <vt:lpstr>Analiza zależności od czasu</vt:lpstr>
      <vt:lpstr>Linki</vt:lpstr>
      <vt:lpstr>Dziękujemy za uwagę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Nowe layouty i strony internetowe</dc:title>
  <dc:creator>Anna Czarkowska</dc:creator>
  <cp:keywords>CENTRUM ROZWOJU SZKÓŁ WYŻSZYCH MERITO</cp:keywords>
  <cp:lastModifiedBy>Konto Microsoft</cp:lastModifiedBy>
  <cp:revision>15</cp:revision>
  <dcterms:created xsi:type="dcterms:W3CDTF">2023-12-15T13:44:18Z</dcterms:created>
  <dcterms:modified xsi:type="dcterms:W3CDTF">2025-01-18T22:20:19Z</dcterms:modified>
  <cp:version>26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2023-09-01T00:00:00Z</vt:filetime>
  </property>
  <property fmtid="{D5CDD505-2E9C-101B-9397-08002B2CF9AE}" pid="3" name="Creator">
    <vt:lpwstr>Adobe Illustrator 27.2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2023-09-06T00:00:00Z</vt:filetime>
  </property>
  <property fmtid="{D5CDD505-2E9C-101B-9397-08002B2CF9AE}" pid="6" name="Producer">
    <vt:lpwstr>Adobe PDF library 17.00</vt:lpwstr>
  </property>
  <property fmtid="{D5CDD505-2E9C-101B-9397-08002B2CF9AE}" pid="7" name="ContentTypeId">
    <vt:lpwstr>0x0101000C128C1A450E15468A7003E1CA4665BE</vt:lpwstr>
  </property>
  <property fmtid="{D5CDD505-2E9C-101B-9397-08002B2CF9AE}" pid="8" name="MediaServiceImageTags">
    <vt:lpwstr/>
  </property>
</Properties>
</file>